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81" r:id="rId2"/>
    <p:sldId id="277" r:id="rId3"/>
    <p:sldId id="278" r:id="rId4"/>
    <p:sldId id="279" r:id="rId5"/>
    <p:sldId id="280" r:id="rId6"/>
    <p:sldId id="285" r:id="rId7"/>
    <p:sldId id="262" r:id="rId8"/>
    <p:sldId id="317" r:id="rId9"/>
    <p:sldId id="318" r:id="rId10"/>
    <p:sldId id="319" r:id="rId11"/>
    <p:sldId id="265" r:id="rId12"/>
    <p:sldId id="266" r:id="rId13"/>
    <p:sldId id="267" r:id="rId14"/>
    <p:sldId id="270" r:id="rId15"/>
    <p:sldId id="271" r:id="rId16"/>
    <p:sldId id="311" r:id="rId17"/>
    <p:sldId id="272" r:id="rId18"/>
    <p:sldId id="312" r:id="rId19"/>
    <p:sldId id="313" r:id="rId20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21"/>
    </p:embeddedFont>
    <p:embeddedFont>
      <p:font typeface="APLRainbowRug" panose="02000603000000000000" pitchFamily="2" charset="0"/>
      <p:regular r:id="rId22"/>
    </p:embeddedFont>
    <p:embeddedFont>
      <p:font typeface="BRX Friday at Four" pitchFamily="2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7E8D1E-DA22-4446-94C1-F73C03CCBC24}" v="313" dt="2022-06-01T01:17:54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2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47E8D1E-DA22-4446-94C1-F73C03CCBC24}"/>
    <pc:docChg chg="custSel delSld modSld">
      <pc:chgData name="Laura Oathout" userId="6ff55ba14486fe89" providerId="LiveId" clId="{347E8D1E-DA22-4446-94C1-F73C03CCBC24}" dt="2022-06-01T01:18:14.679" v="543" actId="47"/>
      <pc:docMkLst>
        <pc:docMk/>
      </pc:docMkLst>
      <pc:sldChg chg="delSp mod setBg">
        <pc:chgData name="Laura Oathout" userId="6ff55ba14486fe89" providerId="LiveId" clId="{347E8D1E-DA22-4446-94C1-F73C03CCBC24}" dt="2022-06-01T01:17:54.289" v="183"/>
        <pc:sldMkLst>
          <pc:docMk/>
          <pc:sldMk cId="3486808620" sldId="262"/>
        </pc:sldMkLst>
        <pc:spChg chg="del">
          <ac:chgData name="Laura Oathout" userId="6ff55ba14486fe89" providerId="LiveId" clId="{347E8D1E-DA22-4446-94C1-F73C03CCBC24}" dt="2022-06-01T01:17:54.256" v="173"/>
          <ac:spMkLst>
            <pc:docMk/>
            <pc:sldMk cId="3486808620" sldId="262"/>
            <ac:spMk id="25" creationId="{079DF099-1B21-2906-DD5E-AB3BDC2BD90D}"/>
          </ac:spMkLst>
        </pc:spChg>
        <pc:spChg chg="del">
          <ac:chgData name="Laura Oathout" userId="6ff55ba14486fe89" providerId="LiveId" clId="{347E8D1E-DA22-4446-94C1-F73C03CCBC24}" dt="2022-06-01T01:17:54.240" v="145"/>
          <ac:spMkLst>
            <pc:docMk/>
            <pc:sldMk cId="3486808620" sldId="262"/>
            <ac:spMk id="26" creationId="{A93625A6-E23F-5847-5B73-182983F2CEEF}"/>
          </ac:spMkLst>
        </pc:spChg>
        <pc:spChg chg="del">
          <ac:chgData name="Laura Oathout" userId="6ff55ba14486fe89" providerId="LiveId" clId="{347E8D1E-DA22-4446-94C1-F73C03CCBC24}" dt="2022-06-01T01:17:54.240" v="147"/>
          <ac:spMkLst>
            <pc:docMk/>
            <pc:sldMk cId="3486808620" sldId="262"/>
            <ac:spMk id="29" creationId="{A0DF4F24-B40B-1E9C-B56F-7F5A99DC6E40}"/>
          </ac:spMkLst>
        </pc:spChg>
        <pc:picChg chg="del">
          <ac:chgData name="Laura Oathout" userId="6ff55ba14486fe89" providerId="LiveId" clId="{347E8D1E-DA22-4446-94C1-F73C03CCBC24}" dt="2022-06-01T01:17:54.256" v="171"/>
          <ac:picMkLst>
            <pc:docMk/>
            <pc:sldMk cId="3486808620" sldId="262"/>
            <ac:picMk id="5" creationId="{1039430F-8489-95FF-7C9A-2B9B4265F042}"/>
          </ac:picMkLst>
        </pc:picChg>
        <pc:picChg chg="del">
          <ac:chgData name="Laura Oathout" userId="6ff55ba14486fe89" providerId="LiveId" clId="{347E8D1E-DA22-4446-94C1-F73C03CCBC24}" dt="2022-06-01T01:17:54.240" v="157"/>
          <ac:picMkLst>
            <pc:docMk/>
            <pc:sldMk cId="3486808620" sldId="262"/>
            <ac:picMk id="6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56" v="175"/>
          <ac:picMkLst>
            <pc:docMk/>
            <pc:sldMk cId="3486808620" sldId="262"/>
            <ac:picMk id="10" creationId="{915D30EC-BC33-DDC9-3575-C92D78B9F3DC}"/>
          </ac:picMkLst>
        </pc:picChg>
        <pc:picChg chg="del">
          <ac:chgData name="Laura Oathout" userId="6ff55ba14486fe89" providerId="LiveId" clId="{347E8D1E-DA22-4446-94C1-F73C03CCBC24}" dt="2022-06-01T01:17:54.240" v="159"/>
          <ac:picMkLst>
            <pc:docMk/>
            <pc:sldMk cId="3486808620" sldId="262"/>
            <ac:picMk id="15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56" v="163"/>
          <ac:picMkLst>
            <pc:docMk/>
            <pc:sldMk cId="3486808620" sldId="262"/>
            <ac:picMk id="19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56" v="167"/>
          <ac:picMkLst>
            <pc:docMk/>
            <pc:sldMk cId="3486808620" sldId="262"/>
            <ac:picMk id="2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40" v="151"/>
          <ac:picMkLst>
            <pc:docMk/>
            <pc:sldMk cId="3486808620" sldId="262"/>
            <ac:picMk id="3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40" v="153"/>
          <ac:picMkLst>
            <pc:docMk/>
            <pc:sldMk cId="3486808620" sldId="262"/>
            <ac:picMk id="31" creationId="{4C4E0E3A-355A-E696-76D8-6F575C1FDCF5}"/>
          </ac:picMkLst>
        </pc:picChg>
        <pc:picChg chg="del">
          <ac:chgData name="Laura Oathout" userId="6ff55ba14486fe89" providerId="LiveId" clId="{347E8D1E-DA22-4446-94C1-F73C03CCBC24}" dt="2022-06-01T01:17:54.256" v="177"/>
          <ac:picMkLst>
            <pc:docMk/>
            <pc:sldMk cId="3486808620" sldId="262"/>
            <ac:picMk id="34" creationId="{B7CCCA60-3A71-513B-B379-71D87487671A}"/>
          </ac:picMkLst>
        </pc:picChg>
        <pc:picChg chg="del">
          <ac:chgData name="Laura Oathout" userId="6ff55ba14486fe89" providerId="LiveId" clId="{347E8D1E-DA22-4446-94C1-F73C03CCBC24}" dt="2022-06-01T01:17:54.256" v="179"/>
          <ac:picMkLst>
            <pc:docMk/>
            <pc:sldMk cId="3486808620" sldId="262"/>
            <ac:picMk id="36" creationId="{EC02C1C4-1DDB-9389-19F5-D1F0989DFB93}"/>
          </ac:picMkLst>
        </pc:picChg>
        <pc:picChg chg="del">
          <ac:chgData name="Laura Oathout" userId="6ff55ba14486fe89" providerId="LiveId" clId="{347E8D1E-DA22-4446-94C1-F73C03CCBC24}" dt="2022-06-01T01:17:54.256" v="181"/>
          <ac:picMkLst>
            <pc:docMk/>
            <pc:sldMk cId="3486808620" sldId="262"/>
            <ac:picMk id="40" creationId="{2B99C4F9-BD8E-FCDE-2104-6BD23205511A}"/>
          </ac:picMkLst>
        </pc:picChg>
        <pc:picChg chg="del">
          <ac:chgData name="Laura Oathout" userId="6ff55ba14486fe89" providerId="LiveId" clId="{347E8D1E-DA22-4446-94C1-F73C03CCBC24}" dt="2022-06-01T01:17:54.240" v="149"/>
          <ac:picMkLst>
            <pc:docMk/>
            <pc:sldMk cId="3486808620" sldId="262"/>
            <ac:picMk id="4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56" v="165"/>
          <ac:picMkLst>
            <pc:docMk/>
            <pc:sldMk cId="3486808620" sldId="262"/>
            <ac:picMk id="42" creationId="{063B517F-D29F-2CB3-0663-8057C4DC07CC}"/>
          </ac:picMkLst>
        </pc:picChg>
        <pc:picChg chg="del">
          <ac:chgData name="Laura Oathout" userId="6ff55ba14486fe89" providerId="LiveId" clId="{347E8D1E-DA22-4446-94C1-F73C03CCBC24}" dt="2022-06-01T01:17:54.256" v="169"/>
          <ac:picMkLst>
            <pc:docMk/>
            <pc:sldMk cId="3486808620" sldId="262"/>
            <ac:picMk id="43" creationId="{2DDCA267-C58E-E7EC-1440-C58FD9C89A3C}"/>
          </ac:picMkLst>
        </pc:picChg>
        <pc:picChg chg="del">
          <ac:chgData name="Laura Oathout" userId="6ff55ba14486fe89" providerId="LiveId" clId="{347E8D1E-DA22-4446-94C1-F73C03CCBC24}" dt="2022-06-01T01:17:54.240" v="161"/>
          <ac:picMkLst>
            <pc:docMk/>
            <pc:sldMk cId="3486808620" sldId="262"/>
            <ac:picMk id="44" creationId="{720C3AC6-AFB1-5157-3D7A-DCDD08016FB9}"/>
          </ac:picMkLst>
        </pc:picChg>
        <pc:picChg chg="del">
          <ac:chgData name="Laura Oathout" userId="6ff55ba14486fe89" providerId="LiveId" clId="{347E8D1E-DA22-4446-94C1-F73C03CCBC24}" dt="2022-06-01T01:17:54.240" v="155"/>
          <ac:picMkLst>
            <pc:docMk/>
            <pc:sldMk cId="3486808620" sldId="262"/>
            <ac:picMk id="45" creationId="{832A9AB6-6AD6-0AD5-70C0-A559D3C6BD62}"/>
          </ac:picMkLst>
        </pc:picChg>
      </pc:sldChg>
      <pc:sldChg chg="delSp mod setBg">
        <pc:chgData name="Laura Oathout" userId="6ff55ba14486fe89" providerId="LiveId" clId="{347E8D1E-DA22-4446-94C1-F73C03CCBC24}" dt="2022-06-01T01:17:54.401" v="275"/>
        <pc:sldMkLst>
          <pc:docMk/>
          <pc:sldMk cId="1336400169" sldId="265"/>
        </pc:sldMkLst>
        <pc:spChg chg="del">
          <ac:chgData name="Laura Oathout" userId="6ff55ba14486fe89" providerId="LiveId" clId="{347E8D1E-DA22-4446-94C1-F73C03CCBC24}" dt="2022-06-01T01:17:54.366" v="261"/>
          <ac:spMkLst>
            <pc:docMk/>
            <pc:sldMk cId="1336400169" sldId="265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66" v="263"/>
          <ac:spMkLst>
            <pc:docMk/>
            <pc:sldMk cId="1336400169" sldId="265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66" v="265"/>
          <ac:spMkLst>
            <pc:docMk/>
            <pc:sldMk cId="1336400169" sldId="265"/>
            <ac:spMk id="10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82" v="271"/>
          <ac:spMkLst>
            <pc:docMk/>
            <pc:sldMk cId="1336400169" sldId="265"/>
            <ac:spMk id="31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66" v="257"/>
          <ac:spMkLst>
            <pc:docMk/>
            <pc:sldMk cId="1336400169" sldId="265"/>
            <ac:spMk id="36" creationId="{E87E32FA-CBBA-B060-9B7A-48353657AD78}"/>
          </ac:spMkLst>
        </pc:spChg>
        <pc:spChg chg="del">
          <ac:chgData name="Laura Oathout" userId="6ff55ba14486fe89" providerId="LiveId" clId="{347E8D1E-DA22-4446-94C1-F73C03CCBC24}" dt="2022-06-01T01:17:54.366" v="259"/>
          <ac:spMkLst>
            <pc:docMk/>
            <pc:sldMk cId="1336400169" sldId="265"/>
            <ac:spMk id="37" creationId="{D40597A9-97B1-7147-3C60-D6A621419772}"/>
          </ac:spMkLst>
        </pc:spChg>
        <pc:grpChg chg="del">
          <ac:chgData name="Laura Oathout" userId="6ff55ba14486fe89" providerId="LiveId" clId="{347E8D1E-DA22-4446-94C1-F73C03CCBC24}" dt="2022-06-01T01:17:54.366" v="267"/>
          <ac:grpSpMkLst>
            <pc:docMk/>
            <pc:sldMk cId="1336400169" sldId="265"/>
            <ac:grpSpMk id="7" creationId="{3F94540F-7E29-309B-0770-62C1025A62DB}"/>
          </ac:grpSpMkLst>
        </pc:grpChg>
        <pc:picChg chg="del">
          <ac:chgData name="Laura Oathout" userId="6ff55ba14486fe89" providerId="LiveId" clId="{347E8D1E-DA22-4446-94C1-F73C03CCBC24}" dt="2022-06-01T01:17:54.382" v="269"/>
          <ac:picMkLst>
            <pc:docMk/>
            <pc:sldMk cId="1336400169" sldId="265"/>
            <ac:picMk id="38" creationId="{300480C0-E147-1A3D-7CE4-872E4D2101FA}"/>
          </ac:picMkLst>
        </pc:picChg>
        <pc:picChg chg="del">
          <ac:chgData name="Laura Oathout" userId="6ff55ba14486fe89" providerId="LiveId" clId="{347E8D1E-DA22-4446-94C1-F73C03CCBC24}" dt="2022-06-01T01:17:54.382" v="273"/>
          <ac:picMkLst>
            <pc:docMk/>
            <pc:sldMk cId="1336400169" sldId="265"/>
            <ac:picMk id="46" creationId="{4C52DC40-479B-9CE1-6993-5E27C8F9561F}"/>
          </ac:picMkLst>
        </pc:picChg>
      </pc:sldChg>
      <pc:sldChg chg="delSp mod setBg">
        <pc:chgData name="Laura Oathout" userId="6ff55ba14486fe89" providerId="LiveId" clId="{347E8D1E-DA22-4446-94C1-F73C03CCBC24}" dt="2022-06-01T01:17:54.429" v="293"/>
        <pc:sldMkLst>
          <pc:docMk/>
          <pc:sldMk cId="2909515984" sldId="266"/>
        </pc:sldMkLst>
        <pc:spChg chg="del">
          <ac:chgData name="Laura Oathout" userId="6ff55ba14486fe89" providerId="LiveId" clId="{347E8D1E-DA22-4446-94C1-F73C03CCBC24}" dt="2022-06-01T01:17:54.401" v="289"/>
          <ac:spMkLst>
            <pc:docMk/>
            <pc:sldMk cId="2909515984" sldId="266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414" v="291"/>
          <ac:spMkLst>
            <pc:docMk/>
            <pc:sldMk cId="2909515984" sldId="266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401" v="277"/>
          <ac:spMkLst>
            <pc:docMk/>
            <pc:sldMk cId="2909515984" sldId="266"/>
            <ac:spMk id="7" creationId="{D98620BE-635A-0DD1-E00C-E10A30DE8E0F}"/>
          </ac:spMkLst>
        </pc:spChg>
        <pc:spChg chg="del">
          <ac:chgData name="Laura Oathout" userId="6ff55ba14486fe89" providerId="LiveId" clId="{347E8D1E-DA22-4446-94C1-F73C03CCBC24}" dt="2022-06-01T01:17:54.401" v="279"/>
          <ac:spMkLst>
            <pc:docMk/>
            <pc:sldMk cId="2909515984" sldId="266"/>
            <ac:spMk id="8" creationId="{5C330906-2884-7880-9B0F-B7E5D71A1B48}"/>
          </ac:spMkLst>
        </pc:spChg>
        <pc:picChg chg="del">
          <ac:chgData name="Laura Oathout" userId="6ff55ba14486fe89" providerId="LiveId" clId="{347E8D1E-DA22-4446-94C1-F73C03CCBC24}" dt="2022-06-01T01:17:54.401" v="281"/>
          <ac:picMkLst>
            <pc:docMk/>
            <pc:sldMk cId="2909515984" sldId="266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401" v="283"/>
          <ac:picMkLst>
            <pc:docMk/>
            <pc:sldMk cId="2909515984" sldId="266"/>
            <ac:picMk id="9" creationId="{9883FE3C-42F9-A5AA-D478-9A60AE50EF26}"/>
          </ac:picMkLst>
        </pc:picChg>
        <pc:picChg chg="del">
          <ac:chgData name="Laura Oathout" userId="6ff55ba14486fe89" providerId="LiveId" clId="{347E8D1E-DA22-4446-94C1-F73C03CCBC24}" dt="2022-06-01T01:17:54.401" v="285"/>
          <ac:picMkLst>
            <pc:docMk/>
            <pc:sldMk cId="2909515984" sldId="266"/>
            <ac:picMk id="10" creationId="{9120B2E7-B4AC-E951-E175-44130EA104B6}"/>
          </ac:picMkLst>
        </pc:picChg>
        <pc:picChg chg="del">
          <ac:chgData name="Laura Oathout" userId="6ff55ba14486fe89" providerId="LiveId" clId="{347E8D1E-DA22-4446-94C1-F73C03CCBC24}" dt="2022-06-01T01:17:54.401" v="287"/>
          <ac:picMkLst>
            <pc:docMk/>
            <pc:sldMk cId="2909515984" sldId="266"/>
            <ac:picMk id="13" creationId="{E07C45EE-630C-5457-0E41-8DF8A87942BE}"/>
          </ac:picMkLst>
        </pc:picChg>
      </pc:sldChg>
      <pc:sldChg chg="delSp mod setBg">
        <pc:chgData name="Laura Oathout" userId="6ff55ba14486fe89" providerId="LiveId" clId="{347E8D1E-DA22-4446-94C1-F73C03CCBC24}" dt="2022-06-01T01:17:54.448" v="311"/>
        <pc:sldMkLst>
          <pc:docMk/>
          <pc:sldMk cId="3721524381" sldId="267"/>
        </pc:sldMkLst>
        <pc:spChg chg="del">
          <ac:chgData name="Laura Oathout" userId="6ff55ba14486fe89" providerId="LiveId" clId="{347E8D1E-DA22-4446-94C1-F73C03CCBC24}" dt="2022-06-01T01:17:54.429" v="295"/>
          <ac:spMkLst>
            <pc:docMk/>
            <pc:sldMk cId="3721524381" sldId="267"/>
            <ac:spMk id="7" creationId="{E0DF0490-BD65-5522-902B-C28A461418F3}"/>
          </ac:spMkLst>
        </pc:spChg>
        <pc:spChg chg="del">
          <ac:chgData name="Laura Oathout" userId="6ff55ba14486fe89" providerId="LiveId" clId="{347E8D1E-DA22-4446-94C1-F73C03CCBC24}" dt="2022-06-01T01:17:54.429" v="297"/>
          <ac:spMkLst>
            <pc:docMk/>
            <pc:sldMk cId="3721524381" sldId="267"/>
            <ac:spMk id="8" creationId="{5EF1D5B1-806B-3191-888B-58345D460C75}"/>
          </ac:spMkLst>
        </pc:spChg>
        <pc:spChg chg="del">
          <ac:chgData name="Laura Oathout" userId="6ff55ba14486fe89" providerId="LiveId" clId="{347E8D1E-DA22-4446-94C1-F73C03CCBC24}" dt="2022-06-01T01:17:54.429" v="307"/>
          <ac:spMkLst>
            <pc:docMk/>
            <pc:sldMk cId="3721524381" sldId="267"/>
            <ac:spMk id="9" creationId="{845141B9-3894-054A-C530-ECE1278574FE}"/>
          </ac:spMkLst>
        </pc:spChg>
        <pc:spChg chg="del">
          <ac:chgData name="Laura Oathout" userId="6ff55ba14486fe89" providerId="LiveId" clId="{347E8D1E-DA22-4446-94C1-F73C03CCBC24}" dt="2022-06-01T01:17:54.429" v="309"/>
          <ac:spMkLst>
            <pc:docMk/>
            <pc:sldMk cId="3721524381" sldId="267"/>
            <ac:spMk id="10" creationId="{CE80C755-339D-35C7-8A16-02557F78136C}"/>
          </ac:spMkLst>
        </pc:spChg>
        <pc:picChg chg="del">
          <ac:chgData name="Laura Oathout" userId="6ff55ba14486fe89" providerId="LiveId" clId="{347E8D1E-DA22-4446-94C1-F73C03CCBC24}" dt="2022-06-01T01:17:54.429" v="299"/>
          <ac:picMkLst>
            <pc:docMk/>
            <pc:sldMk cId="3721524381" sldId="267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429" v="301"/>
          <ac:picMkLst>
            <pc:docMk/>
            <pc:sldMk cId="3721524381" sldId="267"/>
            <ac:picMk id="13" creationId="{50088BBE-31A5-1713-86DC-6F6DA23A638D}"/>
          </ac:picMkLst>
        </pc:picChg>
        <pc:picChg chg="del">
          <ac:chgData name="Laura Oathout" userId="6ff55ba14486fe89" providerId="LiveId" clId="{347E8D1E-DA22-4446-94C1-F73C03CCBC24}" dt="2022-06-01T01:17:54.429" v="303"/>
          <ac:picMkLst>
            <pc:docMk/>
            <pc:sldMk cId="3721524381" sldId="267"/>
            <ac:picMk id="14" creationId="{BCC4A758-9AD6-B6C8-40E3-A9CA1C4A9EE1}"/>
          </ac:picMkLst>
        </pc:picChg>
        <pc:picChg chg="del">
          <ac:chgData name="Laura Oathout" userId="6ff55ba14486fe89" providerId="LiveId" clId="{347E8D1E-DA22-4446-94C1-F73C03CCBC24}" dt="2022-06-01T01:17:54.429" v="305"/>
          <ac:picMkLst>
            <pc:docMk/>
            <pc:sldMk cId="3721524381" sldId="267"/>
            <ac:picMk id="15" creationId="{83C007EF-C545-4A2F-CA47-39E1846365B7}"/>
          </ac:picMkLst>
        </pc:picChg>
      </pc:sldChg>
      <pc:sldChg chg="delSp del mod setBg">
        <pc:chgData name="Laura Oathout" userId="6ff55ba14486fe89" providerId="LiveId" clId="{347E8D1E-DA22-4446-94C1-F73C03CCBC24}" dt="2022-06-01T01:18:14.593" v="542" actId="47"/>
        <pc:sldMkLst>
          <pc:docMk/>
          <pc:sldMk cId="1140958993" sldId="268"/>
        </pc:sldMkLst>
        <pc:spChg chg="del">
          <ac:chgData name="Laura Oathout" userId="6ff55ba14486fe89" providerId="LiveId" clId="{347E8D1E-DA22-4446-94C1-F73C03CCBC24}" dt="2022-06-01T01:17:54.448" v="317"/>
          <ac:spMkLst>
            <pc:docMk/>
            <pc:sldMk cId="1140958993" sldId="268"/>
            <ac:spMk id="3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448" v="313"/>
          <ac:spMkLst>
            <pc:docMk/>
            <pc:sldMk cId="1140958993" sldId="268"/>
            <ac:spMk id="9" creationId="{48CBB009-7F28-FF0A-B54A-D6A8D0157C43}"/>
          </ac:spMkLst>
        </pc:spChg>
        <pc:spChg chg="del">
          <ac:chgData name="Laura Oathout" userId="6ff55ba14486fe89" providerId="LiveId" clId="{347E8D1E-DA22-4446-94C1-F73C03CCBC24}" dt="2022-06-01T01:17:54.448" v="315"/>
          <ac:spMkLst>
            <pc:docMk/>
            <pc:sldMk cId="1140958993" sldId="268"/>
            <ac:spMk id="10" creationId="{773653DA-98D6-05BF-8AD5-503F95CCA4F1}"/>
          </ac:spMkLst>
        </pc:spChg>
        <pc:spChg chg="del">
          <ac:chgData name="Laura Oathout" userId="6ff55ba14486fe89" providerId="LiveId" clId="{347E8D1E-DA22-4446-94C1-F73C03CCBC24}" dt="2022-06-01T01:17:54.448" v="327"/>
          <ac:spMkLst>
            <pc:docMk/>
            <pc:sldMk cId="1140958993" sldId="268"/>
            <ac:spMk id="11" creationId="{A581C9DE-2642-7EA4-C292-13D4B328454B}"/>
          </ac:spMkLst>
        </pc:spChg>
        <pc:spChg chg="del">
          <ac:chgData name="Laura Oathout" userId="6ff55ba14486fe89" providerId="LiveId" clId="{347E8D1E-DA22-4446-94C1-F73C03CCBC24}" dt="2022-06-01T01:17:54.448" v="329"/>
          <ac:spMkLst>
            <pc:docMk/>
            <pc:sldMk cId="1140958993" sldId="268"/>
            <ac:spMk id="12" creationId="{C8A24F32-2C2E-6333-8665-82C5AEDE41C2}"/>
          </ac:spMkLst>
        </pc:spChg>
        <pc:picChg chg="del">
          <ac:chgData name="Laura Oathout" userId="6ff55ba14486fe89" providerId="LiveId" clId="{347E8D1E-DA22-4446-94C1-F73C03CCBC24}" dt="2022-06-01T01:17:54.448" v="319"/>
          <ac:picMkLst>
            <pc:docMk/>
            <pc:sldMk cId="1140958993" sldId="268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448" v="321"/>
          <ac:picMkLst>
            <pc:docMk/>
            <pc:sldMk cId="1140958993" sldId="268"/>
            <ac:picMk id="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448" v="323"/>
          <ac:picMkLst>
            <pc:docMk/>
            <pc:sldMk cId="1140958993" sldId="268"/>
            <ac:picMk id="13" creationId="{8D0A76F6-FB55-3361-69C7-4B413DE04813}"/>
          </ac:picMkLst>
        </pc:picChg>
        <pc:picChg chg="del">
          <ac:chgData name="Laura Oathout" userId="6ff55ba14486fe89" providerId="LiveId" clId="{347E8D1E-DA22-4446-94C1-F73C03CCBC24}" dt="2022-06-01T01:17:54.448" v="325"/>
          <ac:picMkLst>
            <pc:docMk/>
            <pc:sldMk cId="1140958993" sldId="268"/>
            <ac:picMk id="14" creationId="{CF907111-FDDC-C8CF-0F74-88E6EC251EBE}"/>
          </ac:picMkLst>
        </pc:picChg>
      </pc:sldChg>
      <pc:sldChg chg="delSp del mod setBg">
        <pc:chgData name="Laura Oathout" userId="6ff55ba14486fe89" providerId="LiveId" clId="{347E8D1E-DA22-4446-94C1-F73C03CCBC24}" dt="2022-06-01T01:18:14.679" v="543" actId="47"/>
        <pc:sldMkLst>
          <pc:docMk/>
          <pc:sldMk cId="1424422503" sldId="269"/>
        </pc:sldMkLst>
        <pc:spChg chg="del">
          <ac:chgData name="Laura Oathout" userId="6ff55ba14486fe89" providerId="LiveId" clId="{347E8D1E-DA22-4446-94C1-F73C03CCBC24}" dt="2022-06-01T01:17:54.457" v="333"/>
          <ac:spMkLst>
            <pc:docMk/>
            <pc:sldMk cId="1424422503" sldId="269"/>
            <ac:spMk id="8" creationId="{B083DC17-05C7-E24B-5CC0-785558B918F1}"/>
          </ac:spMkLst>
        </pc:spChg>
        <pc:spChg chg="del">
          <ac:chgData name="Laura Oathout" userId="6ff55ba14486fe89" providerId="LiveId" clId="{347E8D1E-DA22-4446-94C1-F73C03CCBC24}" dt="2022-06-01T01:17:54.457" v="335"/>
          <ac:spMkLst>
            <pc:docMk/>
            <pc:sldMk cId="1424422503" sldId="269"/>
            <ac:spMk id="9" creationId="{13494F2D-85EB-B97B-2D07-F8DBCF04C784}"/>
          </ac:spMkLst>
        </pc:spChg>
        <pc:spChg chg="del">
          <ac:chgData name="Laura Oathout" userId="6ff55ba14486fe89" providerId="LiveId" clId="{347E8D1E-DA22-4446-94C1-F73C03CCBC24}" dt="2022-06-01T01:17:54.473" v="345"/>
          <ac:spMkLst>
            <pc:docMk/>
            <pc:sldMk cId="1424422503" sldId="269"/>
            <ac:spMk id="11" creationId="{5C680176-1E19-52AF-319D-9F568B0F49ED}"/>
          </ac:spMkLst>
        </pc:spChg>
        <pc:spChg chg="del">
          <ac:chgData name="Laura Oathout" userId="6ff55ba14486fe89" providerId="LiveId" clId="{347E8D1E-DA22-4446-94C1-F73C03CCBC24}" dt="2022-06-01T01:17:54.473" v="347"/>
          <ac:spMkLst>
            <pc:docMk/>
            <pc:sldMk cId="1424422503" sldId="269"/>
            <ac:spMk id="12" creationId="{D66DE11B-4E3A-272D-5600-1D19804BA951}"/>
          </ac:spMkLst>
        </pc:spChg>
        <pc:picChg chg="del">
          <ac:chgData name="Laura Oathout" userId="6ff55ba14486fe89" providerId="LiveId" clId="{347E8D1E-DA22-4446-94C1-F73C03CCBC24}" dt="2022-06-01T01:17:54.473" v="337"/>
          <ac:picMkLst>
            <pc:docMk/>
            <pc:sldMk cId="1424422503" sldId="269"/>
            <ac:picMk id="10" creationId="{DBC43254-65C8-4E13-7819-816FDD903912}"/>
          </ac:picMkLst>
        </pc:picChg>
        <pc:picChg chg="del">
          <ac:chgData name="Laura Oathout" userId="6ff55ba14486fe89" providerId="LiveId" clId="{347E8D1E-DA22-4446-94C1-F73C03CCBC24}" dt="2022-06-01T01:17:54.473" v="339"/>
          <ac:picMkLst>
            <pc:docMk/>
            <pc:sldMk cId="1424422503" sldId="269"/>
            <ac:picMk id="13" creationId="{0B5FCD1E-80BE-4140-7537-95DEC690ED5B}"/>
          </ac:picMkLst>
        </pc:picChg>
        <pc:picChg chg="del">
          <ac:chgData name="Laura Oathout" userId="6ff55ba14486fe89" providerId="LiveId" clId="{347E8D1E-DA22-4446-94C1-F73C03CCBC24}" dt="2022-06-01T01:17:54.473" v="341"/>
          <ac:picMkLst>
            <pc:docMk/>
            <pc:sldMk cId="1424422503" sldId="269"/>
            <ac:picMk id="14" creationId="{60EF8A3A-685E-F9D6-B1A2-5F2E9703C2EF}"/>
          </ac:picMkLst>
        </pc:picChg>
        <pc:picChg chg="del">
          <ac:chgData name="Laura Oathout" userId="6ff55ba14486fe89" providerId="LiveId" clId="{347E8D1E-DA22-4446-94C1-F73C03CCBC24}" dt="2022-06-01T01:17:54.473" v="343"/>
          <ac:picMkLst>
            <pc:docMk/>
            <pc:sldMk cId="1424422503" sldId="269"/>
            <ac:picMk id="15" creationId="{BCA91217-86AC-AA76-10B3-45A1093A27F8}"/>
          </ac:picMkLst>
        </pc:picChg>
      </pc:sldChg>
      <pc:sldChg chg="delSp mod setBg">
        <pc:chgData name="Laura Oathout" userId="6ff55ba14486fe89" providerId="LiveId" clId="{347E8D1E-DA22-4446-94C1-F73C03CCBC24}" dt="2022-06-01T01:17:54.509" v="367"/>
        <pc:sldMkLst>
          <pc:docMk/>
          <pc:sldMk cId="2261706797" sldId="270"/>
        </pc:sldMkLst>
        <pc:spChg chg="del">
          <ac:chgData name="Laura Oathout" userId="6ff55ba14486fe89" providerId="LiveId" clId="{347E8D1E-DA22-4446-94C1-F73C03CCBC24}" dt="2022-06-01T01:17:54.488" v="351"/>
          <ac:spMkLst>
            <pc:docMk/>
            <pc:sldMk cId="2261706797" sldId="270"/>
            <ac:spMk id="11" creationId="{2EF22DE7-1169-FC6F-CCD9-B0D697B60972}"/>
          </ac:spMkLst>
        </pc:spChg>
        <pc:spChg chg="del">
          <ac:chgData name="Laura Oathout" userId="6ff55ba14486fe89" providerId="LiveId" clId="{347E8D1E-DA22-4446-94C1-F73C03CCBC24}" dt="2022-06-01T01:17:54.488" v="353"/>
          <ac:spMkLst>
            <pc:docMk/>
            <pc:sldMk cId="2261706797" sldId="270"/>
            <ac:spMk id="12" creationId="{A579B304-A2DA-EFB3-0C2A-D00CE407E4D1}"/>
          </ac:spMkLst>
        </pc:spChg>
        <pc:spChg chg="del">
          <ac:chgData name="Laura Oathout" userId="6ff55ba14486fe89" providerId="LiveId" clId="{347E8D1E-DA22-4446-94C1-F73C03CCBC24}" dt="2022-06-01T01:17:54.492" v="363"/>
          <ac:spMkLst>
            <pc:docMk/>
            <pc:sldMk cId="2261706797" sldId="270"/>
            <ac:spMk id="13" creationId="{B7442C90-C6B1-E30B-D877-880BE261642D}"/>
          </ac:spMkLst>
        </pc:spChg>
        <pc:spChg chg="del">
          <ac:chgData name="Laura Oathout" userId="6ff55ba14486fe89" providerId="LiveId" clId="{347E8D1E-DA22-4446-94C1-F73C03CCBC24}" dt="2022-06-01T01:17:54.492" v="365"/>
          <ac:spMkLst>
            <pc:docMk/>
            <pc:sldMk cId="2261706797" sldId="270"/>
            <ac:spMk id="14" creationId="{4F2D737A-6C14-8C45-FBBD-D81E3687A7A6}"/>
          </ac:spMkLst>
        </pc:spChg>
        <pc:picChg chg="del">
          <ac:chgData name="Laura Oathout" userId="6ff55ba14486fe89" providerId="LiveId" clId="{347E8D1E-DA22-4446-94C1-F73C03CCBC24}" dt="2022-06-01T01:17:54.488" v="355"/>
          <ac:picMkLst>
            <pc:docMk/>
            <pc:sldMk cId="2261706797" sldId="270"/>
            <ac:picMk id="3" creationId="{5555E32E-938E-67CC-0629-D57650F250DF}"/>
          </ac:picMkLst>
        </pc:picChg>
        <pc:picChg chg="del">
          <ac:chgData name="Laura Oathout" userId="6ff55ba14486fe89" providerId="LiveId" clId="{347E8D1E-DA22-4446-94C1-F73C03CCBC24}" dt="2022-06-01T01:17:54.492" v="357"/>
          <ac:picMkLst>
            <pc:docMk/>
            <pc:sldMk cId="2261706797" sldId="270"/>
            <ac:picMk id="15" creationId="{79CC8AC3-1D84-40B1-C510-8E00A6931B45}"/>
          </ac:picMkLst>
        </pc:picChg>
        <pc:picChg chg="del">
          <ac:chgData name="Laura Oathout" userId="6ff55ba14486fe89" providerId="LiveId" clId="{347E8D1E-DA22-4446-94C1-F73C03CCBC24}" dt="2022-06-01T01:17:54.492" v="359"/>
          <ac:picMkLst>
            <pc:docMk/>
            <pc:sldMk cId="2261706797" sldId="270"/>
            <ac:picMk id="16" creationId="{9BBAD629-3C6B-8C0C-AD1E-47CF623A1810}"/>
          </ac:picMkLst>
        </pc:picChg>
        <pc:picChg chg="del">
          <ac:chgData name="Laura Oathout" userId="6ff55ba14486fe89" providerId="LiveId" clId="{347E8D1E-DA22-4446-94C1-F73C03CCBC24}" dt="2022-06-01T01:17:54.492" v="361"/>
          <ac:picMkLst>
            <pc:docMk/>
            <pc:sldMk cId="2261706797" sldId="270"/>
            <ac:picMk id="17" creationId="{643A0CD2-8288-03EF-2126-F2AC16624062}"/>
          </ac:picMkLst>
        </pc:picChg>
      </pc:sldChg>
      <pc:sldChg chg="delSp mod setBg">
        <pc:chgData name="Laura Oathout" userId="6ff55ba14486fe89" providerId="LiveId" clId="{347E8D1E-DA22-4446-94C1-F73C03CCBC24}" dt="2022-06-01T01:17:54.551" v="395"/>
        <pc:sldMkLst>
          <pc:docMk/>
          <pc:sldMk cId="4155244109" sldId="271"/>
        </pc:sldMkLst>
        <pc:spChg chg="del">
          <ac:chgData name="Laura Oathout" userId="6ff55ba14486fe89" providerId="LiveId" clId="{347E8D1E-DA22-4446-94C1-F73C03CCBC24}" dt="2022-06-01T01:17:54.522" v="391"/>
          <ac:spMkLst>
            <pc:docMk/>
            <pc:sldMk cId="4155244109" sldId="271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22" v="393"/>
          <ac:spMkLst>
            <pc:docMk/>
            <pc:sldMk cId="4155244109" sldId="271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09" v="369"/>
          <ac:spMkLst>
            <pc:docMk/>
            <pc:sldMk cId="4155244109" sldId="271"/>
            <ac:spMk id="13" creationId="{0603BE6C-9581-1A4D-148D-449381BFF810}"/>
          </ac:spMkLst>
        </pc:spChg>
        <pc:spChg chg="del">
          <ac:chgData name="Laura Oathout" userId="6ff55ba14486fe89" providerId="LiveId" clId="{347E8D1E-DA22-4446-94C1-F73C03CCBC24}" dt="2022-06-01T01:17:54.509" v="371"/>
          <ac:spMkLst>
            <pc:docMk/>
            <pc:sldMk cId="4155244109" sldId="271"/>
            <ac:spMk id="14" creationId="{75376BB4-B704-F229-8C0E-283C74386C49}"/>
          </ac:spMkLst>
        </pc:spChg>
        <pc:picChg chg="del">
          <ac:chgData name="Laura Oathout" userId="6ff55ba14486fe89" providerId="LiveId" clId="{347E8D1E-DA22-4446-94C1-F73C03CCBC24}" dt="2022-06-01T01:17:54.509" v="375"/>
          <ac:picMkLst>
            <pc:docMk/>
            <pc:sldMk cId="4155244109" sldId="271"/>
            <ac:picMk id="1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22" v="385"/>
          <ac:picMkLst>
            <pc:docMk/>
            <pc:sldMk cId="4155244109" sldId="271"/>
            <ac:picMk id="15" creationId="{2D6E8436-FE89-3601-047D-C04245116561}"/>
          </ac:picMkLst>
        </pc:picChg>
        <pc:picChg chg="del">
          <ac:chgData name="Laura Oathout" userId="6ff55ba14486fe89" providerId="LiveId" clId="{347E8D1E-DA22-4446-94C1-F73C03CCBC24}" dt="2022-06-01T01:17:54.522" v="381"/>
          <ac:picMkLst>
            <pc:docMk/>
            <pc:sldMk cId="4155244109" sldId="271"/>
            <ac:picMk id="16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09" v="377"/>
          <ac:picMkLst>
            <pc:docMk/>
            <pc:sldMk cId="4155244109" sldId="271"/>
            <ac:picMk id="17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09" v="379"/>
          <ac:picMkLst>
            <pc:docMk/>
            <pc:sldMk cId="4155244109" sldId="271"/>
            <ac:picMk id="1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22" v="383"/>
          <ac:picMkLst>
            <pc:docMk/>
            <pc:sldMk cId="4155244109" sldId="271"/>
            <ac:picMk id="19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09" v="373"/>
          <ac:picMkLst>
            <pc:docMk/>
            <pc:sldMk cId="4155244109" sldId="271"/>
            <ac:picMk id="2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22" v="387"/>
          <ac:picMkLst>
            <pc:docMk/>
            <pc:sldMk cId="4155244109" sldId="271"/>
            <ac:picMk id="21" creationId="{F43F6561-1997-744D-9ADA-94982B71D474}"/>
          </ac:picMkLst>
        </pc:picChg>
        <pc:picChg chg="del">
          <ac:chgData name="Laura Oathout" userId="6ff55ba14486fe89" providerId="LiveId" clId="{347E8D1E-DA22-4446-94C1-F73C03CCBC24}" dt="2022-06-01T01:17:54.522" v="389"/>
          <ac:picMkLst>
            <pc:docMk/>
            <pc:sldMk cId="4155244109" sldId="271"/>
            <ac:picMk id="22" creationId="{F9875402-0C5A-D361-0431-1182F12C9DA9}"/>
          </ac:picMkLst>
        </pc:picChg>
      </pc:sldChg>
      <pc:sldChg chg="delSp mod setBg">
        <pc:chgData name="Laura Oathout" userId="6ff55ba14486fe89" providerId="LiveId" clId="{347E8D1E-DA22-4446-94C1-F73C03CCBC24}" dt="2022-06-01T01:17:54.627" v="481"/>
        <pc:sldMkLst>
          <pc:docMk/>
          <pc:sldMk cId="1259919248" sldId="272"/>
        </pc:sldMkLst>
        <pc:spChg chg="del">
          <ac:chgData name="Laura Oathout" userId="6ff55ba14486fe89" providerId="LiveId" clId="{347E8D1E-DA22-4446-94C1-F73C03CCBC24}" dt="2022-06-01T01:17:54.612" v="477"/>
          <ac:spMkLst>
            <pc:docMk/>
            <pc:sldMk cId="1259919248" sldId="272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12" v="479"/>
          <ac:spMkLst>
            <pc:docMk/>
            <pc:sldMk cId="1259919248" sldId="272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98" v="465"/>
          <ac:spMkLst>
            <pc:docMk/>
            <pc:sldMk cId="1259919248" sldId="272"/>
            <ac:spMk id="10" creationId="{D07A943E-F7C2-8689-AF4F-F2F26C7A85C1}"/>
          </ac:spMkLst>
        </pc:spChg>
        <pc:spChg chg="del">
          <ac:chgData name="Laura Oathout" userId="6ff55ba14486fe89" providerId="LiveId" clId="{347E8D1E-DA22-4446-94C1-F73C03CCBC24}" dt="2022-06-01T01:17:54.598" v="467"/>
          <ac:spMkLst>
            <pc:docMk/>
            <pc:sldMk cId="1259919248" sldId="272"/>
            <ac:spMk id="11" creationId="{F0753273-EC78-649F-A897-38B12ABCAF5C}"/>
          </ac:spMkLst>
        </pc:spChg>
        <pc:grpChg chg="del">
          <ac:chgData name="Laura Oathout" userId="6ff55ba14486fe89" providerId="LiveId" clId="{347E8D1E-DA22-4446-94C1-F73C03CCBC24}" dt="2022-06-01T01:17:54.612" v="469"/>
          <ac:grpSpMkLst>
            <pc:docMk/>
            <pc:sldMk cId="1259919248" sldId="272"/>
            <ac:grpSpMk id="9" creationId="{00000000-0000-0000-0000-000000000000}"/>
          </ac:grpSpMkLst>
        </pc:grpChg>
        <pc:picChg chg="del">
          <ac:chgData name="Laura Oathout" userId="6ff55ba14486fe89" providerId="LiveId" clId="{347E8D1E-DA22-4446-94C1-F73C03CCBC24}" dt="2022-06-01T01:17:54.612" v="471"/>
          <ac:picMkLst>
            <pc:docMk/>
            <pc:sldMk cId="1259919248" sldId="272"/>
            <ac:picMk id="12" creationId="{A6A594A7-23E4-0FD4-504B-0D974C6F8561}"/>
          </ac:picMkLst>
        </pc:picChg>
        <pc:picChg chg="del">
          <ac:chgData name="Laura Oathout" userId="6ff55ba14486fe89" providerId="LiveId" clId="{347E8D1E-DA22-4446-94C1-F73C03CCBC24}" dt="2022-06-01T01:17:54.612" v="473"/>
          <ac:picMkLst>
            <pc:docMk/>
            <pc:sldMk cId="1259919248" sldId="272"/>
            <ac:picMk id="13" creationId="{F774ECBD-6F19-42F0-BFB5-1CEF38A698D2}"/>
          </ac:picMkLst>
        </pc:picChg>
        <pc:picChg chg="del">
          <ac:chgData name="Laura Oathout" userId="6ff55ba14486fe89" providerId="LiveId" clId="{347E8D1E-DA22-4446-94C1-F73C03CCBC24}" dt="2022-06-01T01:17:54.612" v="475"/>
          <ac:picMkLst>
            <pc:docMk/>
            <pc:sldMk cId="1259919248" sldId="272"/>
            <ac:picMk id="14" creationId="{B6E1B072-7449-6AE5-AE2B-05EAD96D20BA}"/>
          </ac:picMkLst>
        </pc:picChg>
      </pc:sldChg>
      <pc:sldChg chg="delSp mod setBg">
        <pc:chgData name="Laura Oathout" userId="6ff55ba14486fe89" providerId="LiveId" clId="{347E8D1E-DA22-4446-94C1-F73C03CCBC24}" dt="2022-06-01T01:17:54.146" v="41"/>
        <pc:sldMkLst>
          <pc:docMk/>
          <pc:sldMk cId="1905415543" sldId="277"/>
        </pc:sldMkLst>
        <pc:spChg chg="del">
          <ac:chgData name="Laura Oathout" userId="6ff55ba14486fe89" providerId="LiveId" clId="{347E8D1E-DA22-4446-94C1-F73C03CCBC24}" dt="2022-06-01T01:17:54.115" v="27"/>
          <ac:spMkLst>
            <pc:docMk/>
            <pc:sldMk cId="1905415543" sldId="277"/>
            <ac:spMk id="1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130" v="35"/>
          <ac:spMkLst>
            <pc:docMk/>
            <pc:sldMk cId="1905415543" sldId="277"/>
            <ac:spMk id="16" creationId="{381ECDB7-88DB-8744-D1B7-E61669C33CDA}"/>
          </ac:spMkLst>
        </pc:spChg>
        <pc:spChg chg="del">
          <ac:chgData name="Laura Oathout" userId="6ff55ba14486fe89" providerId="LiveId" clId="{347E8D1E-DA22-4446-94C1-F73C03CCBC24}" dt="2022-06-01T01:17:54.130" v="37"/>
          <ac:spMkLst>
            <pc:docMk/>
            <pc:sldMk cId="1905415543" sldId="277"/>
            <ac:spMk id="17" creationId="{2C627719-D738-423D-A2C6-2E799D50607F}"/>
          </ac:spMkLst>
        </pc:spChg>
        <pc:spChg chg="del">
          <ac:chgData name="Laura Oathout" userId="6ff55ba14486fe89" providerId="LiveId" clId="{347E8D1E-DA22-4446-94C1-F73C03CCBC24}" dt="2022-06-01T01:17:54.130" v="39"/>
          <ac:spMkLst>
            <pc:docMk/>
            <pc:sldMk cId="1905415543" sldId="277"/>
            <ac:spMk id="18" creationId="{6EC20F16-D899-5C18-92CF-3E26C3CFADF7}"/>
          </ac:spMkLst>
        </pc:spChg>
        <pc:grpChg chg="del">
          <ac:chgData name="Laura Oathout" userId="6ff55ba14486fe89" providerId="LiveId" clId="{347E8D1E-DA22-4446-94C1-F73C03CCBC24}" dt="2022-06-01T01:17:54.130" v="29"/>
          <ac:grpSpMkLst>
            <pc:docMk/>
            <pc:sldMk cId="1905415543" sldId="277"/>
            <ac:grpSpMk id="13" creationId="{00000000-0000-0000-0000-000000000000}"/>
          </ac:grpSpMkLst>
        </pc:grpChg>
        <pc:picChg chg="del">
          <ac:chgData name="Laura Oathout" userId="6ff55ba14486fe89" providerId="LiveId" clId="{347E8D1E-DA22-4446-94C1-F73C03CCBC24}" dt="2022-06-01T01:17:54.130" v="31"/>
          <ac:picMkLst>
            <pc:docMk/>
            <pc:sldMk cId="1905415543" sldId="277"/>
            <ac:picMk id="3" creationId="{2472BE33-2F5F-BF45-9116-C5C11B5CFD53}"/>
          </ac:picMkLst>
        </pc:picChg>
        <pc:picChg chg="del">
          <ac:chgData name="Laura Oathout" userId="6ff55ba14486fe89" providerId="LiveId" clId="{347E8D1E-DA22-4446-94C1-F73C03CCBC24}" dt="2022-06-01T01:17:54.115" v="23"/>
          <ac:picMkLst>
            <pc:docMk/>
            <pc:sldMk cId="1905415543" sldId="277"/>
            <ac:picMk id="4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15" v="25"/>
          <ac:picMkLst>
            <pc:docMk/>
            <pc:sldMk cId="1905415543" sldId="277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30" v="33"/>
          <ac:picMkLst>
            <pc:docMk/>
            <pc:sldMk cId="1905415543" sldId="277"/>
            <ac:picMk id="15" creationId="{D92566EE-B103-DAF6-7F1F-0FCA6FEF8F1D}"/>
          </ac:picMkLst>
        </pc:picChg>
      </pc:sldChg>
      <pc:sldChg chg="delSp mod setBg">
        <pc:chgData name="Laura Oathout" userId="6ff55ba14486fe89" providerId="LiveId" clId="{347E8D1E-DA22-4446-94C1-F73C03CCBC24}" dt="2022-06-01T01:17:54.177" v="63"/>
        <pc:sldMkLst>
          <pc:docMk/>
          <pc:sldMk cId="2143115738" sldId="278"/>
        </pc:sldMkLst>
        <pc:spChg chg="del">
          <ac:chgData name="Laura Oathout" userId="6ff55ba14486fe89" providerId="LiveId" clId="{347E8D1E-DA22-4446-94C1-F73C03CCBC24}" dt="2022-06-01T01:17:54.146" v="47"/>
          <ac:spMkLst>
            <pc:docMk/>
            <pc:sldMk cId="2143115738" sldId="278"/>
            <ac:spMk id="1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146" v="57"/>
          <ac:spMkLst>
            <pc:docMk/>
            <pc:sldMk cId="2143115738" sldId="278"/>
            <ac:spMk id="16" creationId="{F9C0A5C8-0387-1EE1-F1B1-A72C1EA31F09}"/>
          </ac:spMkLst>
        </pc:spChg>
        <pc:spChg chg="del">
          <ac:chgData name="Laura Oathout" userId="6ff55ba14486fe89" providerId="LiveId" clId="{347E8D1E-DA22-4446-94C1-F73C03CCBC24}" dt="2022-06-01T01:17:54.161" v="59"/>
          <ac:spMkLst>
            <pc:docMk/>
            <pc:sldMk cId="2143115738" sldId="278"/>
            <ac:spMk id="17" creationId="{68C541CB-4910-9CC4-AC44-A52912BFD3FF}"/>
          </ac:spMkLst>
        </pc:spChg>
        <pc:spChg chg="del">
          <ac:chgData name="Laura Oathout" userId="6ff55ba14486fe89" providerId="LiveId" clId="{347E8D1E-DA22-4446-94C1-F73C03CCBC24}" dt="2022-06-01T01:17:54.161" v="61"/>
          <ac:spMkLst>
            <pc:docMk/>
            <pc:sldMk cId="2143115738" sldId="278"/>
            <ac:spMk id="18" creationId="{3D8F9B79-DFB8-CAC3-9AAA-935681E50FA6}"/>
          </ac:spMkLst>
        </pc:spChg>
        <pc:picChg chg="del">
          <ac:chgData name="Laura Oathout" userId="6ff55ba14486fe89" providerId="LiveId" clId="{347E8D1E-DA22-4446-94C1-F73C03CCBC24}" dt="2022-06-01T01:17:54.146" v="49"/>
          <ac:picMkLst>
            <pc:docMk/>
            <pc:sldMk cId="2143115738" sldId="278"/>
            <ac:picMk id="3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46" v="43"/>
          <ac:picMkLst>
            <pc:docMk/>
            <pc:sldMk cId="2143115738" sldId="278"/>
            <ac:picMk id="4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46" v="51"/>
          <ac:picMkLst>
            <pc:docMk/>
            <pc:sldMk cId="2143115738" sldId="278"/>
            <ac:picMk id="1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46" v="45"/>
          <ac:picMkLst>
            <pc:docMk/>
            <pc:sldMk cId="2143115738" sldId="278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46" v="53"/>
          <ac:picMkLst>
            <pc:docMk/>
            <pc:sldMk cId="2143115738" sldId="278"/>
            <ac:picMk id="14" creationId="{96B76DC8-C95E-3218-F2B5-609DA3563B6B}"/>
          </ac:picMkLst>
        </pc:picChg>
        <pc:picChg chg="del">
          <ac:chgData name="Laura Oathout" userId="6ff55ba14486fe89" providerId="LiveId" clId="{347E8D1E-DA22-4446-94C1-F73C03CCBC24}" dt="2022-06-01T01:17:54.146" v="55"/>
          <ac:picMkLst>
            <pc:docMk/>
            <pc:sldMk cId="2143115738" sldId="278"/>
            <ac:picMk id="15" creationId="{A7C1C1DC-4BD7-9E55-AFCC-841EDFA9D36E}"/>
          </ac:picMkLst>
        </pc:picChg>
      </pc:sldChg>
      <pc:sldChg chg="delSp mod setBg">
        <pc:chgData name="Laura Oathout" userId="6ff55ba14486fe89" providerId="LiveId" clId="{347E8D1E-DA22-4446-94C1-F73C03CCBC24}" dt="2022-06-01T01:17:54.193" v="85"/>
        <pc:sldMkLst>
          <pc:docMk/>
          <pc:sldMk cId="2130138359" sldId="279"/>
        </pc:sldMkLst>
        <pc:spChg chg="del">
          <ac:chgData name="Laura Oathout" userId="6ff55ba14486fe89" providerId="LiveId" clId="{347E8D1E-DA22-4446-94C1-F73C03CCBC24}" dt="2022-06-01T01:17:54.177" v="69"/>
          <ac:spMkLst>
            <pc:docMk/>
            <pc:sldMk cId="2130138359" sldId="279"/>
            <ac:spMk id="1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177" v="79"/>
          <ac:spMkLst>
            <pc:docMk/>
            <pc:sldMk cId="2130138359" sldId="279"/>
            <ac:spMk id="16" creationId="{5A09B6E0-4F51-892C-BE2E-058D59486967}"/>
          </ac:spMkLst>
        </pc:spChg>
        <pc:spChg chg="del">
          <ac:chgData name="Laura Oathout" userId="6ff55ba14486fe89" providerId="LiveId" clId="{347E8D1E-DA22-4446-94C1-F73C03CCBC24}" dt="2022-06-01T01:17:54.177" v="81"/>
          <ac:spMkLst>
            <pc:docMk/>
            <pc:sldMk cId="2130138359" sldId="279"/>
            <ac:spMk id="17" creationId="{D9EAC905-B3CD-3C0F-6934-9B45E7F23FD3}"/>
          </ac:spMkLst>
        </pc:spChg>
        <pc:spChg chg="del">
          <ac:chgData name="Laura Oathout" userId="6ff55ba14486fe89" providerId="LiveId" clId="{347E8D1E-DA22-4446-94C1-F73C03CCBC24}" dt="2022-06-01T01:17:54.177" v="83"/>
          <ac:spMkLst>
            <pc:docMk/>
            <pc:sldMk cId="2130138359" sldId="279"/>
            <ac:spMk id="18" creationId="{7A7B98AD-377B-5430-6824-0BB746182245}"/>
          </ac:spMkLst>
        </pc:spChg>
        <pc:picChg chg="del">
          <ac:chgData name="Laura Oathout" userId="6ff55ba14486fe89" providerId="LiveId" clId="{347E8D1E-DA22-4446-94C1-F73C03CCBC24}" dt="2022-06-01T01:17:54.177" v="71"/>
          <ac:picMkLst>
            <pc:docMk/>
            <pc:sldMk cId="2130138359" sldId="279"/>
            <ac:picMk id="3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77" v="65"/>
          <ac:picMkLst>
            <pc:docMk/>
            <pc:sldMk cId="2130138359" sldId="279"/>
            <ac:picMk id="4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77" v="73"/>
          <ac:picMkLst>
            <pc:docMk/>
            <pc:sldMk cId="2130138359" sldId="279"/>
            <ac:picMk id="1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77" v="67"/>
          <ac:picMkLst>
            <pc:docMk/>
            <pc:sldMk cId="2130138359" sldId="279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177" v="75"/>
          <ac:picMkLst>
            <pc:docMk/>
            <pc:sldMk cId="2130138359" sldId="279"/>
            <ac:picMk id="14" creationId="{8514C6F9-7528-8D96-EFF0-85438875C5A3}"/>
          </ac:picMkLst>
        </pc:picChg>
        <pc:picChg chg="del">
          <ac:chgData name="Laura Oathout" userId="6ff55ba14486fe89" providerId="LiveId" clId="{347E8D1E-DA22-4446-94C1-F73C03CCBC24}" dt="2022-06-01T01:17:54.177" v="77"/>
          <ac:picMkLst>
            <pc:docMk/>
            <pc:sldMk cId="2130138359" sldId="279"/>
            <ac:picMk id="15" creationId="{8DCD3664-2B7E-6951-0110-3759DFDA7AB7}"/>
          </ac:picMkLst>
        </pc:picChg>
      </pc:sldChg>
      <pc:sldChg chg="delSp mod setBg">
        <pc:chgData name="Laura Oathout" userId="6ff55ba14486fe89" providerId="LiveId" clId="{347E8D1E-DA22-4446-94C1-F73C03CCBC24}" dt="2022-06-01T01:17:54.225" v="107"/>
        <pc:sldMkLst>
          <pc:docMk/>
          <pc:sldMk cId="2383996412" sldId="280"/>
        </pc:sldMkLst>
        <pc:spChg chg="del">
          <ac:chgData name="Laura Oathout" userId="6ff55ba14486fe89" providerId="LiveId" clId="{347E8D1E-DA22-4446-94C1-F73C03CCBC24}" dt="2022-06-01T01:17:54.209" v="91"/>
          <ac:spMkLst>
            <pc:docMk/>
            <pc:sldMk cId="2383996412" sldId="280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209" v="93"/>
          <ac:spMkLst>
            <pc:docMk/>
            <pc:sldMk cId="2383996412" sldId="280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209" v="97"/>
          <ac:spMkLst>
            <pc:docMk/>
            <pc:sldMk cId="2383996412" sldId="280"/>
            <ac:spMk id="1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209" v="105"/>
          <ac:spMkLst>
            <pc:docMk/>
            <pc:sldMk cId="2383996412" sldId="280"/>
            <ac:spMk id="14" creationId="{1CD97286-455D-A30B-8DCB-0C581E356086}"/>
          </ac:spMkLst>
        </pc:spChg>
        <pc:picChg chg="del">
          <ac:chgData name="Laura Oathout" userId="6ff55ba14486fe89" providerId="LiveId" clId="{347E8D1E-DA22-4446-94C1-F73C03CCBC24}" dt="2022-06-01T01:17:54.209" v="99"/>
          <ac:picMkLst>
            <pc:docMk/>
            <pc:sldMk cId="2383996412" sldId="280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09" v="87"/>
          <ac:picMkLst>
            <pc:docMk/>
            <pc:sldMk cId="2383996412" sldId="280"/>
            <ac:picMk id="4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09" v="101"/>
          <ac:picMkLst>
            <pc:docMk/>
            <pc:sldMk cId="2383996412" sldId="280"/>
            <ac:picMk id="1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09" v="95"/>
          <ac:picMkLst>
            <pc:docMk/>
            <pc:sldMk cId="2383996412" sldId="280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09" v="103"/>
          <ac:picMkLst>
            <pc:docMk/>
            <pc:sldMk cId="2383996412" sldId="280"/>
            <ac:picMk id="13" creationId="{5FC1EE57-C346-FF5D-AD41-382C6AE512BF}"/>
          </ac:picMkLst>
        </pc:picChg>
        <pc:picChg chg="del">
          <ac:chgData name="Laura Oathout" userId="6ff55ba14486fe89" providerId="LiveId" clId="{347E8D1E-DA22-4446-94C1-F73C03CCBC24}" dt="2022-06-01T01:17:54.209" v="89"/>
          <ac:picMkLst>
            <pc:docMk/>
            <pc:sldMk cId="2383996412" sldId="280"/>
            <ac:picMk id="16" creationId="{5D4CBD51-284B-1BCA-FBD3-7C0CA709BC46}"/>
          </ac:picMkLst>
        </pc:picChg>
      </pc:sldChg>
      <pc:sldChg chg="delSp mod setBg">
        <pc:chgData name="Laura Oathout" userId="6ff55ba14486fe89" providerId="LiveId" clId="{347E8D1E-DA22-4446-94C1-F73C03CCBC24}" dt="2022-06-01T01:17:54.115" v="21"/>
        <pc:sldMkLst>
          <pc:docMk/>
          <pc:sldMk cId="2219723188" sldId="281"/>
        </pc:sldMkLst>
        <pc:spChg chg="del">
          <ac:chgData name="Laura Oathout" userId="6ff55ba14486fe89" providerId="LiveId" clId="{347E8D1E-DA22-4446-94C1-F73C03CCBC24}" dt="2022-06-01T01:17:54.099" v="5"/>
          <ac:spMkLst>
            <pc:docMk/>
            <pc:sldMk cId="2219723188" sldId="281"/>
            <ac:spMk id="1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099" v="15"/>
          <ac:spMkLst>
            <pc:docMk/>
            <pc:sldMk cId="2219723188" sldId="281"/>
            <ac:spMk id="16" creationId="{ADEAB44C-F7D2-9019-C1CB-65FA88E5CAC5}"/>
          </ac:spMkLst>
        </pc:spChg>
        <pc:spChg chg="del">
          <ac:chgData name="Laura Oathout" userId="6ff55ba14486fe89" providerId="LiveId" clId="{347E8D1E-DA22-4446-94C1-F73C03CCBC24}" dt="2022-06-01T01:17:54.099" v="17"/>
          <ac:spMkLst>
            <pc:docMk/>
            <pc:sldMk cId="2219723188" sldId="281"/>
            <ac:spMk id="17" creationId="{132812F6-4944-661F-7CF4-BED90C7292CB}"/>
          </ac:spMkLst>
        </pc:spChg>
        <pc:spChg chg="del">
          <ac:chgData name="Laura Oathout" userId="6ff55ba14486fe89" providerId="LiveId" clId="{347E8D1E-DA22-4446-94C1-F73C03CCBC24}" dt="2022-06-01T01:17:54.099" v="19"/>
          <ac:spMkLst>
            <pc:docMk/>
            <pc:sldMk cId="2219723188" sldId="281"/>
            <ac:spMk id="18" creationId="{BFDB858A-B276-CBBF-5127-6047821F8FC2}"/>
          </ac:spMkLst>
        </pc:spChg>
        <pc:picChg chg="del">
          <ac:chgData name="Laura Oathout" userId="6ff55ba14486fe89" providerId="LiveId" clId="{347E8D1E-DA22-4446-94C1-F73C03CCBC24}" dt="2022-06-01T01:17:54.099" v="7"/>
          <ac:picMkLst>
            <pc:docMk/>
            <pc:sldMk cId="2219723188" sldId="281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099" v="1"/>
          <ac:picMkLst>
            <pc:docMk/>
            <pc:sldMk cId="2219723188" sldId="281"/>
            <ac:picMk id="4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099" v="9"/>
          <ac:picMkLst>
            <pc:docMk/>
            <pc:sldMk cId="2219723188" sldId="281"/>
            <ac:picMk id="1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099" v="3"/>
          <ac:picMkLst>
            <pc:docMk/>
            <pc:sldMk cId="2219723188" sldId="281"/>
            <ac:picMk id="1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099" v="11"/>
          <ac:picMkLst>
            <pc:docMk/>
            <pc:sldMk cId="2219723188" sldId="281"/>
            <ac:picMk id="14" creationId="{7BF61990-D993-516A-BAE5-79056B53814B}"/>
          </ac:picMkLst>
        </pc:picChg>
        <pc:picChg chg="del">
          <ac:chgData name="Laura Oathout" userId="6ff55ba14486fe89" providerId="LiveId" clId="{347E8D1E-DA22-4446-94C1-F73C03CCBC24}" dt="2022-06-01T01:17:54.099" v="13"/>
          <ac:picMkLst>
            <pc:docMk/>
            <pc:sldMk cId="2219723188" sldId="281"/>
            <ac:picMk id="15" creationId="{26E9BAE2-620B-4B7E-A6CE-8FD27EE444F2}"/>
          </ac:picMkLst>
        </pc:picChg>
      </pc:sldChg>
      <pc:sldChg chg="delSp mod setBg">
        <pc:chgData name="Laura Oathout" userId="6ff55ba14486fe89" providerId="LiveId" clId="{347E8D1E-DA22-4446-94C1-F73C03CCBC24}" dt="2022-06-01T01:17:54.240" v="143"/>
        <pc:sldMkLst>
          <pc:docMk/>
          <pc:sldMk cId="243115254" sldId="285"/>
        </pc:sldMkLst>
        <pc:spChg chg="del">
          <ac:chgData name="Laura Oathout" userId="6ff55ba14486fe89" providerId="LiveId" clId="{347E8D1E-DA22-4446-94C1-F73C03CCBC24}" dt="2022-06-01T01:17:54.225" v="115"/>
          <ac:spMkLst>
            <pc:docMk/>
            <pc:sldMk cId="243115254" sldId="285"/>
            <ac:spMk id="3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225" v="109"/>
          <ac:spMkLst>
            <pc:docMk/>
            <pc:sldMk cId="243115254" sldId="285"/>
            <ac:spMk id="20" creationId="{F192C8E0-E04B-5CCF-EE52-31EAD2576C81}"/>
          </ac:spMkLst>
        </pc:spChg>
        <pc:spChg chg="del">
          <ac:chgData name="Laura Oathout" userId="6ff55ba14486fe89" providerId="LiveId" clId="{347E8D1E-DA22-4446-94C1-F73C03CCBC24}" dt="2022-06-01T01:17:54.225" v="111"/>
          <ac:spMkLst>
            <pc:docMk/>
            <pc:sldMk cId="243115254" sldId="285"/>
            <ac:spMk id="21" creationId="{AACE8D7B-DA5D-748F-09F9-E616848C8340}"/>
          </ac:spMkLst>
        </pc:spChg>
        <pc:spChg chg="del">
          <ac:chgData name="Laura Oathout" userId="6ff55ba14486fe89" providerId="LiveId" clId="{347E8D1E-DA22-4446-94C1-F73C03CCBC24}" dt="2022-06-01T01:17:54.225" v="125"/>
          <ac:spMkLst>
            <pc:docMk/>
            <pc:sldMk cId="243115254" sldId="285"/>
            <ac:spMk id="26" creationId="{B8BDCAB0-9A88-0C84-A67C-4CFD335F3F77}"/>
          </ac:spMkLst>
        </pc:spChg>
        <pc:spChg chg="del">
          <ac:chgData name="Laura Oathout" userId="6ff55ba14486fe89" providerId="LiveId" clId="{347E8D1E-DA22-4446-94C1-F73C03CCBC24}" dt="2022-06-01T01:17:54.225" v="127"/>
          <ac:spMkLst>
            <pc:docMk/>
            <pc:sldMk cId="243115254" sldId="285"/>
            <ac:spMk id="27" creationId="{30B7D304-8209-AB86-492E-1FFF0D457715}"/>
          </ac:spMkLst>
        </pc:spChg>
        <pc:grpChg chg="del">
          <ac:chgData name="Laura Oathout" userId="6ff55ba14486fe89" providerId="LiveId" clId="{347E8D1E-DA22-4446-94C1-F73C03CCBC24}" dt="2022-06-01T01:17:54.225" v="121"/>
          <ac:grpSpMkLst>
            <pc:docMk/>
            <pc:sldMk cId="243115254" sldId="285"/>
            <ac:grpSpMk id="25" creationId="{4DE52570-7F94-CE94-C20E-2CCF9943F4EB}"/>
          </ac:grpSpMkLst>
        </pc:grpChg>
        <pc:grpChg chg="del">
          <ac:chgData name="Laura Oathout" userId="6ff55ba14486fe89" providerId="LiveId" clId="{347E8D1E-DA22-4446-94C1-F73C03CCBC24}" dt="2022-06-01T01:17:54.225" v="133"/>
          <ac:grpSpMkLst>
            <pc:docMk/>
            <pc:sldMk cId="243115254" sldId="285"/>
            <ac:grpSpMk id="58" creationId="{769FDA2A-E82C-F6FB-C175-D59A91C72F6F}"/>
          </ac:grpSpMkLst>
        </pc:grpChg>
        <pc:picChg chg="del">
          <ac:chgData name="Laura Oathout" userId="6ff55ba14486fe89" providerId="LiveId" clId="{347E8D1E-DA22-4446-94C1-F73C03CCBC24}" dt="2022-06-01T01:17:54.225" v="113"/>
          <ac:picMkLst>
            <pc:docMk/>
            <pc:sldMk cId="243115254" sldId="285"/>
            <ac:picMk id="6" creationId="{B58E41D5-893B-01C7-DDB5-9BDBB491CE6E}"/>
          </ac:picMkLst>
        </pc:picChg>
        <pc:picChg chg="del">
          <ac:chgData name="Laura Oathout" userId="6ff55ba14486fe89" providerId="LiveId" clId="{347E8D1E-DA22-4446-94C1-F73C03CCBC24}" dt="2022-06-01T01:17:54.225" v="129"/>
          <ac:picMkLst>
            <pc:docMk/>
            <pc:sldMk cId="243115254" sldId="285"/>
            <ac:picMk id="31" creationId="{382115FE-9865-0CE1-8B1B-82AD45EC26C3}"/>
          </ac:picMkLst>
        </pc:picChg>
        <pc:picChg chg="del">
          <ac:chgData name="Laura Oathout" userId="6ff55ba14486fe89" providerId="LiveId" clId="{347E8D1E-DA22-4446-94C1-F73C03CCBC24}" dt="2022-06-01T01:17:54.225" v="131"/>
          <ac:picMkLst>
            <pc:docMk/>
            <pc:sldMk cId="243115254" sldId="285"/>
            <ac:picMk id="33" creationId="{0BFFF84B-5A3C-3ACE-B45E-74025D5F9603}"/>
          </ac:picMkLst>
        </pc:picChg>
        <pc:picChg chg="del">
          <ac:chgData name="Laura Oathout" userId="6ff55ba14486fe89" providerId="LiveId" clId="{347E8D1E-DA22-4446-94C1-F73C03CCBC24}" dt="2022-06-01T01:17:54.225" v="119"/>
          <ac:picMkLst>
            <pc:docMk/>
            <pc:sldMk cId="243115254" sldId="285"/>
            <ac:picMk id="37" creationId="{AF033721-160B-1C05-D4E8-C6090F119999}"/>
          </ac:picMkLst>
        </pc:picChg>
        <pc:picChg chg="del">
          <ac:chgData name="Laura Oathout" userId="6ff55ba14486fe89" providerId="LiveId" clId="{347E8D1E-DA22-4446-94C1-F73C03CCBC24}" dt="2022-06-01T01:17:54.225" v="117"/>
          <ac:picMkLst>
            <pc:docMk/>
            <pc:sldMk cId="243115254" sldId="285"/>
            <ac:picMk id="43" creationId="{B2B7D72F-5C02-3D50-723B-675B70C816FA}"/>
          </ac:picMkLst>
        </pc:picChg>
        <pc:picChg chg="del">
          <ac:chgData name="Laura Oathout" userId="6ff55ba14486fe89" providerId="LiveId" clId="{347E8D1E-DA22-4446-94C1-F73C03CCBC24}" dt="2022-06-01T01:17:54.225" v="135"/>
          <ac:picMkLst>
            <pc:docMk/>
            <pc:sldMk cId="243115254" sldId="285"/>
            <ac:picMk id="56" creationId="{95B1EEDA-48A9-71E0-1D2B-BD014DFFC909}"/>
          </ac:picMkLst>
        </pc:picChg>
        <pc:picChg chg="del">
          <ac:chgData name="Laura Oathout" userId="6ff55ba14486fe89" providerId="LiveId" clId="{347E8D1E-DA22-4446-94C1-F73C03CCBC24}" dt="2022-06-01T01:17:54.225" v="137"/>
          <ac:picMkLst>
            <pc:docMk/>
            <pc:sldMk cId="243115254" sldId="285"/>
            <ac:picMk id="59" creationId="{CF72D158-FBD2-501F-7571-90E7E6F2761A}"/>
          </ac:picMkLst>
        </pc:picChg>
        <pc:picChg chg="del">
          <ac:chgData name="Laura Oathout" userId="6ff55ba14486fe89" providerId="LiveId" clId="{347E8D1E-DA22-4446-94C1-F73C03CCBC24}" dt="2022-06-01T01:17:54.225" v="139"/>
          <ac:picMkLst>
            <pc:docMk/>
            <pc:sldMk cId="243115254" sldId="285"/>
            <ac:picMk id="60" creationId="{DE45E246-B73F-BAAD-3DB8-C5C8F8E0958A}"/>
          </ac:picMkLst>
        </pc:picChg>
        <pc:picChg chg="del">
          <ac:chgData name="Laura Oathout" userId="6ff55ba14486fe89" providerId="LiveId" clId="{347E8D1E-DA22-4446-94C1-F73C03CCBC24}" dt="2022-06-01T01:17:54.225" v="141"/>
          <ac:picMkLst>
            <pc:docMk/>
            <pc:sldMk cId="243115254" sldId="285"/>
            <ac:picMk id="61" creationId="{294A7FE3-B2DF-2216-54A6-4F2B8837F1B3}"/>
          </ac:picMkLst>
        </pc:picChg>
        <pc:picChg chg="del">
          <ac:chgData name="Laura Oathout" userId="6ff55ba14486fe89" providerId="LiveId" clId="{347E8D1E-DA22-4446-94C1-F73C03CCBC24}" dt="2022-06-01T01:17:54.225" v="123"/>
          <ac:picMkLst>
            <pc:docMk/>
            <pc:sldMk cId="243115254" sldId="285"/>
            <ac:picMk id="62" creationId="{56A07E50-986B-E864-4183-5CDB864A8FAF}"/>
          </ac:picMkLst>
        </pc:picChg>
      </pc:sldChg>
      <pc:sldChg chg="delSp mod setBg">
        <pc:chgData name="Laura Oathout" userId="6ff55ba14486fe89" providerId="LiveId" clId="{347E8D1E-DA22-4446-94C1-F73C03CCBC24}" dt="2022-06-01T01:17:54.598" v="463"/>
        <pc:sldMkLst>
          <pc:docMk/>
          <pc:sldMk cId="1414532680" sldId="311"/>
        </pc:sldMkLst>
        <pc:spChg chg="del">
          <ac:chgData name="Laura Oathout" userId="6ff55ba14486fe89" providerId="LiveId" clId="{347E8D1E-DA22-4446-94C1-F73C03CCBC24}" dt="2022-06-01T01:17:54.551" v="401"/>
          <ac:spMkLst>
            <pc:docMk/>
            <pc:sldMk cId="1414532680" sldId="311"/>
            <ac:spMk id="11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51" v="417"/>
          <ac:spMkLst>
            <pc:docMk/>
            <pc:sldMk cId="1414532680" sldId="311"/>
            <ac:spMk id="14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19"/>
          <ac:spMkLst>
            <pc:docMk/>
            <pc:sldMk cId="1414532680" sldId="311"/>
            <ac:spMk id="1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21"/>
          <ac:spMkLst>
            <pc:docMk/>
            <pc:sldMk cId="1414532680" sldId="311"/>
            <ac:spMk id="18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23"/>
          <ac:spMkLst>
            <pc:docMk/>
            <pc:sldMk cId="1414532680" sldId="311"/>
            <ac:spMk id="20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27"/>
          <ac:spMkLst>
            <pc:docMk/>
            <pc:sldMk cId="1414532680" sldId="311"/>
            <ac:spMk id="2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31"/>
          <ac:spMkLst>
            <pc:docMk/>
            <pc:sldMk cId="1414532680" sldId="311"/>
            <ac:spMk id="24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33"/>
          <ac:spMkLst>
            <pc:docMk/>
            <pc:sldMk cId="1414532680" sldId="311"/>
            <ac:spMk id="2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67" v="435"/>
          <ac:spMkLst>
            <pc:docMk/>
            <pc:sldMk cId="1414532680" sldId="311"/>
            <ac:spMk id="27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51" v="403"/>
          <ac:spMkLst>
            <pc:docMk/>
            <pc:sldMk cId="1414532680" sldId="311"/>
            <ac:spMk id="28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551" v="397"/>
          <ac:spMkLst>
            <pc:docMk/>
            <pc:sldMk cId="1414532680" sldId="311"/>
            <ac:spMk id="37" creationId="{B4BBD62E-C1D2-5271-3F92-2A34164074EF}"/>
          </ac:spMkLst>
        </pc:spChg>
        <pc:spChg chg="del">
          <ac:chgData name="Laura Oathout" userId="6ff55ba14486fe89" providerId="LiveId" clId="{347E8D1E-DA22-4446-94C1-F73C03CCBC24}" dt="2022-06-01T01:17:54.551" v="399"/>
          <ac:spMkLst>
            <pc:docMk/>
            <pc:sldMk cId="1414532680" sldId="311"/>
            <ac:spMk id="41" creationId="{1E2A3FAE-F0DB-866B-EC22-6FE4ECBBCFC0}"/>
          </ac:spMkLst>
        </pc:spChg>
        <pc:spChg chg="del">
          <ac:chgData name="Laura Oathout" userId="6ff55ba14486fe89" providerId="LiveId" clId="{347E8D1E-DA22-4446-94C1-F73C03CCBC24}" dt="2022-06-01T01:17:54.567" v="457"/>
          <ac:spMkLst>
            <pc:docMk/>
            <pc:sldMk cId="1414532680" sldId="311"/>
            <ac:spMk id="42" creationId="{B8293CAA-7656-13C4-C66F-3E456D1570F4}"/>
          </ac:spMkLst>
        </pc:spChg>
        <pc:spChg chg="del">
          <ac:chgData name="Laura Oathout" userId="6ff55ba14486fe89" providerId="LiveId" clId="{347E8D1E-DA22-4446-94C1-F73C03CCBC24}" dt="2022-06-01T01:17:54.567" v="461"/>
          <ac:spMkLst>
            <pc:docMk/>
            <pc:sldMk cId="1414532680" sldId="311"/>
            <ac:spMk id="44" creationId="{7B525137-692B-1FF2-087A-012B7392F8F1}"/>
          </ac:spMkLst>
        </pc:spChg>
        <pc:picChg chg="del">
          <ac:chgData name="Laura Oathout" userId="6ff55ba14486fe89" providerId="LiveId" clId="{347E8D1E-DA22-4446-94C1-F73C03CCBC24}" dt="2022-06-01T01:17:54.567" v="437"/>
          <ac:picMkLst>
            <pc:docMk/>
            <pc:sldMk cId="1414532680" sldId="311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39"/>
          <ac:picMkLst>
            <pc:docMk/>
            <pc:sldMk cId="1414532680" sldId="311"/>
            <ac:picMk id="7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41"/>
          <ac:picMkLst>
            <pc:docMk/>
            <pc:sldMk cId="1414532680" sldId="311"/>
            <ac:picMk id="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43"/>
          <ac:picMkLst>
            <pc:docMk/>
            <pc:sldMk cId="1414532680" sldId="311"/>
            <ac:picMk id="9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55"/>
          <ac:picMkLst>
            <pc:docMk/>
            <pc:sldMk cId="1414532680" sldId="311"/>
            <ac:picMk id="15" creationId="{5388E44C-95D9-EF41-27A1-62B18C6FB59F}"/>
          </ac:picMkLst>
        </pc:picChg>
        <pc:picChg chg="del">
          <ac:chgData name="Laura Oathout" userId="6ff55ba14486fe89" providerId="LiveId" clId="{347E8D1E-DA22-4446-94C1-F73C03CCBC24}" dt="2022-06-01T01:17:54.567" v="425"/>
          <ac:picMkLst>
            <pc:docMk/>
            <pc:sldMk cId="1414532680" sldId="311"/>
            <ac:picMk id="2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29"/>
          <ac:picMkLst>
            <pc:docMk/>
            <pc:sldMk cId="1414532680" sldId="311"/>
            <ac:picMk id="23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45"/>
          <ac:picMkLst>
            <pc:docMk/>
            <pc:sldMk cId="1414532680" sldId="311"/>
            <ac:picMk id="30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47"/>
          <ac:picMkLst>
            <pc:docMk/>
            <pc:sldMk cId="1414532680" sldId="311"/>
            <ac:picMk id="3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49"/>
          <ac:picMkLst>
            <pc:docMk/>
            <pc:sldMk cId="1414532680" sldId="311"/>
            <ac:picMk id="3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51"/>
          <ac:picMkLst>
            <pc:docMk/>
            <pc:sldMk cId="1414532680" sldId="311"/>
            <ac:picMk id="33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53"/>
          <ac:picMkLst>
            <pc:docMk/>
            <pc:sldMk cId="1414532680" sldId="311"/>
            <ac:picMk id="35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67" v="459"/>
          <ac:picMkLst>
            <pc:docMk/>
            <pc:sldMk cId="1414532680" sldId="311"/>
            <ac:picMk id="36" creationId="{C0D15F1B-B969-FEF8-C9DC-163944FEEABF}"/>
          </ac:picMkLst>
        </pc:picChg>
        <pc:picChg chg="del">
          <ac:chgData name="Laura Oathout" userId="6ff55ba14486fe89" providerId="LiveId" clId="{347E8D1E-DA22-4446-94C1-F73C03CCBC24}" dt="2022-06-01T01:17:54.551" v="405"/>
          <ac:picMkLst>
            <pc:docMk/>
            <pc:sldMk cId="1414532680" sldId="311"/>
            <ac:picMk id="4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51" v="407"/>
          <ac:picMkLst>
            <pc:docMk/>
            <pc:sldMk cId="1414532680" sldId="311"/>
            <ac:picMk id="49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51" v="409"/>
          <ac:picMkLst>
            <pc:docMk/>
            <pc:sldMk cId="1414532680" sldId="311"/>
            <ac:picMk id="51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51" v="411"/>
          <ac:picMkLst>
            <pc:docMk/>
            <pc:sldMk cId="1414532680" sldId="311"/>
            <ac:picMk id="58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51" v="413"/>
          <ac:picMkLst>
            <pc:docMk/>
            <pc:sldMk cId="1414532680" sldId="311"/>
            <ac:picMk id="59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551" v="415"/>
          <ac:picMkLst>
            <pc:docMk/>
            <pc:sldMk cId="1414532680" sldId="311"/>
            <ac:picMk id="60" creationId="{00000000-0000-0000-0000-000000000000}"/>
          </ac:picMkLst>
        </pc:picChg>
      </pc:sldChg>
      <pc:sldChg chg="delSp mod setBg">
        <pc:chgData name="Laura Oathout" userId="6ff55ba14486fe89" providerId="LiveId" clId="{347E8D1E-DA22-4446-94C1-F73C03CCBC24}" dt="2022-06-01T01:17:54.675" v="517"/>
        <pc:sldMkLst>
          <pc:docMk/>
          <pc:sldMk cId="1068867017" sldId="312"/>
        </pc:sldMkLst>
        <pc:spChg chg="del">
          <ac:chgData name="Laura Oathout" userId="6ff55ba14486fe89" providerId="LiveId" clId="{347E8D1E-DA22-4446-94C1-F73C03CCBC24}" dt="2022-06-01T01:17:54.643" v="487"/>
          <ac:spMkLst>
            <pc:docMk/>
            <pc:sldMk cId="1068867017" sldId="312"/>
            <ac:spMk id="11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491"/>
          <ac:spMkLst>
            <pc:docMk/>
            <pc:sldMk cId="1068867017" sldId="312"/>
            <ac:spMk id="14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493"/>
          <ac:spMkLst>
            <pc:docMk/>
            <pc:sldMk cId="1068867017" sldId="312"/>
            <ac:spMk id="18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495"/>
          <ac:spMkLst>
            <pc:docMk/>
            <pc:sldMk cId="1068867017" sldId="312"/>
            <ac:spMk id="20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497"/>
          <ac:spMkLst>
            <pc:docMk/>
            <pc:sldMk cId="1068867017" sldId="312"/>
            <ac:spMk id="22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499"/>
          <ac:spMkLst>
            <pc:docMk/>
            <pc:sldMk cId="1068867017" sldId="312"/>
            <ac:spMk id="24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501"/>
          <ac:spMkLst>
            <pc:docMk/>
            <pc:sldMk cId="1068867017" sldId="312"/>
            <ac:spMk id="2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44" v="503"/>
          <ac:spMkLst>
            <pc:docMk/>
            <pc:sldMk cId="1068867017" sldId="312"/>
            <ac:spMk id="27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27" v="483"/>
          <ac:spMkLst>
            <pc:docMk/>
            <pc:sldMk cId="1068867017" sldId="312"/>
            <ac:spMk id="48" creationId="{FF31D565-F14D-37FE-3EA8-7E34BD8A65D7}"/>
          </ac:spMkLst>
        </pc:spChg>
        <pc:spChg chg="del">
          <ac:chgData name="Laura Oathout" userId="6ff55ba14486fe89" providerId="LiveId" clId="{347E8D1E-DA22-4446-94C1-F73C03CCBC24}" dt="2022-06-01T01:17:54.627" v="485"/>
          <ac:spMkLst>
            <pc:docMk/>
            <pc:sldMk cId="1068867017" sldId="312"/>
            <ac:spMk id="49" creationId="{04B85B63-044C-FB49-21D6-FEB29D2E497B}"/>
          </ac:spMkLst>
        </pc:spChg>
        <pc:spChg chg="del">
          <ac:chgData name="Laura Oathout" userId="6ff55ba14486fe89" providerId="LiveId" clId="{347E8D1E-DA22-4446-94C1-F73C03CCBC24}" dt="2022-06-01T01:17:54.644" v="515"/>
          <ac:spMkLst>
            <pc:docMk/>
            <pc:sldMk cId="1068867017" sldId="312"/>
            <ac:spMk id="51" creationId="{FEF583D6-549B-D3D3-A276-E88D89FC49DF}"/>
          </ac:spMkLst>
        </pc:spChg>
        <pc:spChg chg="del">
          <ac:chgData name="Laura Oathout" userId="6ff55ba14486fe89" providerId="LiveId" clId="{347E8D1E-DA22-4446-94C1-F73C03CCBC24}" dt="2022-06-01T01:17:54.644" v="513"/>
          <ac:spMkLst>
            <pc:docMk/>
            <pc:sldMk cId="1068867017" sldId="312"/>
            <ac:spMk id="59" creationId="{44055CE6-3B2B-1AE2-FE0E-649955AE3AD7}"/>
          </ac:spMkLst>
        </pc:spChg>
        <pc:grpChg chg="del">
          <ac:chgData name="Laura Oathout" userId="6ff55ba14486fe89" providerId="LiveId" clId="{347E8D1E-DA22-4446-94C1-F73C03CCBC24}" dt="2022-06-01T01:17:54.644" v="489"/>
          <ac:grpSpMkLst>
            <pc:docMk/>
            <pc:sldMk cId="1068867017" sldId="312"/>
            <ac:grpSpMk id="8" creationId="{40D66ED6-4CF5-4FBA-9E59-2BDF4876AA3E}"/>
          </ac:grpSpMkLst>
        </pc:grpChg>
        <pc:picChg chg="del">
          <ac:chgData name="Laura Oathout" userId="6ff55ba14486fe89" providerId="LiveId" clId="{347E8D1E-DA22-4446-94C1-F73C03CCBC24}" dt="2022-06-01T01:17:54.644" v="505"/>
          <ac:picMkLst>
            <pc:docMk/>
            <pc:sldMk cId="1068867017" sldId="312"/>
            <ac:picMk id="7" creationId="{A74D9A23-13EF-7A95-81FB-3F8A9D3EDE6E}"/>
          </ac:picMkLst>
        </pc:picChg>
        <pc:picChg chg="del">
          <ac:chgData name="Laura Oathout" userId="6ff55ba14486fe89" providerId="LiveId" clId="{347E8D1E-DA22-4446-94C1-F73C03CCBC24}" dt="2022-06-01T01:17:54.644" v="507"/>
          <ac:picMkLst>
            <pc:docMk/>
            <pc:sldMk cId="1068867017" sldId="312"/>
            <ac:picMk id="29" creationId="{DB6FFE15-FE43-38A2-DDAE-E4431517D691}"/>
          </ac:picMkLst>
        </pc:picChg>
        <pc:picChg chg="del">
          <ac:chgData name="Laura Oathout" userId="6ff55ba14486fe89" providerId="LiveId" clId="{347E8D1E-DA22-4446-94C1-F73C03CCBC24}" dt="2022-06-01T01:17:54.644" v="511"/>
          <ac:picMkLst>
            <pc:docMk/>
            <pc:sldMk cId="1068867017" sldId="312"/>
            <ac:picMk id="36" creationId="{AE09D292-E38C-3A8C-9897-6EE81C65EEB7}"/>
          </ac:picMkLst>
        </pc:picChg>
        <pc:picChg chg="del">
          <ac:chgData name="Laura Oathout" userId="6ff55ba14486fe89" providerId="LiveId" clId="{347E8D1E-DA22-4446-94C1-F73C03CCBC24}" dt="2022-06-01T01:17:54.644" v="509"/>
          <ac:picMkLst>
            <pc:docMk/>
            <pc:sldMk cId="1068867017" sldId="312"/>
            <ac:picMk id="60" creationId="{20FEA732-226E-8F8D-8D51-09FC3D4B071F}"/>
          </ac:picMkLst>
        </pc:picChg>
      </pc:sldChg>
      <pc:sldChg chg="delSp mod setBg">
        <pc:chgData name="Laura Oathout" userId="6ff55ba14486fe89" providerId="LiveId" clId="{347E8D1E-DA22-4446-94C1-F73C03CCBC24}" dt="2022-06-01T01:17:54.711" v="541"/>
        <pc:sldMkLst>
          <pc:docMk/>
          <pc:sldMk cId="14270399" sldId="313"/>
        </pc:sldMkLst>
        <pc:spChg chg="del">
          <ac:chgData name="Laura Oathout" userId="6ff55ba14486fe89" providerId="LiveId" clId="{347E8D1E-DA22-4446-94C1-F73C03CCBC24}" dt="2022-06-01T01:17:54.680" v="535"/>
          <ac:spMkLst>
            <pc:docMk/>
            <pc:sldMk cId="14270399" sldId="313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80" v="533"/>
          <ac:spMkLst>
            <pc:docMk/>
            <pc:sldMk cId="14270399" sldId="313"/>
            <ac:spMk id="6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675" v="519"/>
          <ac:spMkLst>
            <pc:docMk/>
            <pc:sldMk cId="14270399" sldId="313"/>
            <ac:spMk id="14" creationId="{C4B63637-068F-7395-B6A1-7B3B3708ABE4}"/>
          </ac:spMkLst>
        </pc:spChg>
        <pc:spChg chg="del">
          <ac:chgData name="Laura Oathout" userId="6ff55ba14486fe89" providerId="LiveId" clId="{347E8D1E-DA22-4446-94C1-F73C03CCBC24}" dt="2022-06-01T01:17:54.675" v="521"/>
          <ac:spMkLst>
            <pc:docMk/>
            <pc:sldMk cId="14270399" sldId="313"/>
            <ac:spMk id="15" creationId="{C4A52D3D-C543-8A0B-6CFF-9EF7FD6A140C}"/>
          </ac:spMkLst>
        </pc:spChg>
        <pc:grpChg chg="del">
          <ac:chgData name="Laura Oathout" userId="6ff55ba14486fe89" providerId="LiveId" clId="{347E8D1E-DA22-4446-94C1-F73C03CCBC24}" dt="2022-06-01T01:17:54.680" v="523"/>
          <ac:grpSpMkLst>
            <pc:docMk/>
            <pc:sldMk cId="14270399" sldId="313"/>
            <ac:grpSpMk id="20" creationId="{75E61A33-D0D0-8BE1-2C59-3DB99EA93DAA}"/>
          </ac:grpSpMkLst>
        </pc:grpChg>
        <pc:picChg chg="del">
          <ac:chgData name="Laura Oathout" userId="6ff55ba14486fe89" providerId="LiveId" clId="{347E8D1E-DA22-4446-94C1-F73C03CCBC24}" dt="2022-06-01T01:17:54.680" v="537"/>
          <ac:picMkLst>
            <pc:docMk/>
            <pc:sldMk cId="14270399" sldId="313"/>
            <ac:picMk id="3" creationId="{A22B2C68-7213-5098-7C62-C0773A046317}"/>
          </ac:picMkLst>
        </pc:picChg>
        <pc:picChg chg="del">
          <ac:chgData name="Laura Oathout" userId="6ff55ba14486fe89" providerId="LiveId" clId="{347E8D1E-DA22-4446-94C1-F73C03CCBC24}" dt="2022-06-01T01:17:54.680" v="539"/>
          <ac:picMkLst>
            <pc:docMk/>
            <pc:sldMk cId="14270399" sldId="313"/>
            <ac:picMk id="12" creationId="{16E628BE-EAB8-2972-1964-63827D2C90C1}"/>
          </ac:picMkLst>
        </pc:picChg>
        <pc:picChg chg="del">
          <ac:chgData name="Laura Oathout" userId="6ff55ba14486fe89" providerId="LiveId" clId="{347E8D1E-DA22-4446-94C1-F73C03CCBC24}" dt="2022-06-01T01:17:54.680" v="525"/>
          <ac:picMkLst>
            <pc:docMk/>
            <pc:sldMk cId="14270399" sldId="313"/>
            <ac:picMk id="19" creationId="{BAE7D71F-31E8-FD49-5886-4CC1CFB0095B}"/>
          </ac:picMkLst>
        </pc:picChg>
        <pc:picChg chg="del">
          <ac:chgData name="Laura Oathout" userId="6ff55ba14486fe89" providerId="LiveId" clId="{347E8D1E-DA22-4446-94C1-F73C03CCBC24}" dt="2022-06-01T01:17:54.680" v="527"/>
          <ac:picMkLst>
            <pc:docMk/>
            <pc:sldMk cId="14270399" sldId="313"/>
            <ac:picMk id="30" creationId="{4F48F990-390C-2D35-0501-C7C6B0D11844}"/>
          </ac:picMkLst>
        </pc:picChg>
        <pc:picChg chg="del">
          <ac:chgData name="Laura Oathout" userId="6ff55ba14486fe89" providerId="LiveId" clId="{347E8D1E-DA22-4446-94C1-F73C03CCBC24}" dt="2022-06-01T01:17:54.680" v="529"/>
          <ac:picMkLst>
            <pc:docMk/>
            <pc:sldMk cId="14270399" sldId="313"/>
            <ac:picMk id="31" creationId="{165C6577-6BD7-0CB7-3777-8FEA3D416E2A}"/>
          </ac:picMkLst>
        </pc:picChg>
        <pc:picChg chg="del">
          <ac:chgData name="Laura Oathout" userId="6ff55ba14486fe89" providerId="LiveId" clId="{347E8D1E-DA22-4446-94C1-F73C03CCBC24}" dt="2022-06-01T01:17:54.680" v="531"/>
          <ac:picMkLst>
            <pc:docMk/>
            <pc:sldMk cId="14270399" sldId="313"/>
            <ac:picMk id="32" creationId="{35975C05-7C70-10A6-A124-D0C2EB988A05}"/>
          </ac:picMkLst>
        </pc:picChg>
      </pc:sldChg>
      <pc:sldChg chg="delSp mod setBg">
        <pc:chgData name="Laura Oathout" userId="6ff55ba14486fe89" providerId="LiveId" clId="{347E8D1E-DA22-4446-94C1-F73C03CCBC24}" dt="2022-06-01T01:17:54.323" v="205"/>
        <pc:sldMkLst>
          <pc:docMk/>
          <pc:sldMk cId="2403120504" sldId="317"/>
        </pc:sldMkLst>
        <pc:spChg chg="del">
          <ac:chgData name="Laura Oathout" userId="6ff55ba14486fe89" providerId="LiveId" clId="{347E8D1E-DA22-4446-94C1-F73C03CCBC24}" dt="2022-06-01T01:17:54.299" v="193"/>
          <ac:spMkLst>
            <pc:docMk/>
            <pc:sldMk cId="2403120504" sldId="317"/>
            <ac:spMk id="13" creationId="{1766372E-DDC1-59B6-D0AE-5163D8DEA0F4}"/>
          </ac:spMkLst>
        </pc:spChg>
        <pc:spChg chg="del">
          <ac:chgData name="Laura Oathout" userId="6ff55ba14486fe89" providerId="LiveId" clId="{347E8D1E-DA22-4446-94C1-F73C03CCBC24}" dt="2022-06-01T01:17:54.299" v="195"/>
          <ac:spMkLst>
            <pc:docMk/>
            <pc:sldMk cId="2403120504" sldId="317"/>
            <ac:spMk id="16" creationId="{BDD94A96-5AD3-0A22-5744-B2D70C1B41E0}"/>
          </ac:spMkLst>
        </pc:spChg>
        <pc:spChg chg="del">
          <ac:chgData name="Laura Oathout" userId="6ff55ba14486fe89" providerId="LiveId" clId="{347E8D1E-DA22-4446-94C1-F73C03CCBC24}" dt="2022-06-01T01:17:54.299" v="197"/>
          <ac:spMkLst>
            <pc:docMk/>
            <pc:sldMk cId="2403120504" sldId="317"/>
            <ac:spMk id="21" creationId="{1382D447-7344-E91A-E61D-2E859FB433D9}"/>
          </ac:spMkLst>
        </pc:spChg>
        <pc:spChg chg="del">
          <ac:chgData name="Laura Oathout" userId="6ff55ba14486fe89" providerId="LiveId" clId="{347E8D1E-DA22-4446-94C1-F73C03CCBC24}" dt="2022-06-01T01:17:54.295" v="189"/>
          <ac:spMkLst>
            <pc:docMk/>
            <pc:sldMk cId="2403120504" sldId="317"/>
            <ac:spMk id="23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289" v="185"/>
          <ac:spMkLst>
            <pc:docMk/>
            <pc:sldMk cId="2403120504" sldId="317"/>
            <ac:spMk id="24" creationId="{F7388C28-64F6-9F22-9E8D-8B403125A8C5}"/>
          </ac:spMkLst>
        </pc:spChg>
        <pc:spChg chg="del">
          <ac:chgData name="Laura Oathout" userId="6ff55ba14486fe89" providerId="LiveId" clId="{347E8D1E-DA22-4446-94C1-F73C03CCBC24}" dt="2022-06-01T01:17:54.295" v="187"/>
          <ac:spMkLst>
            <pc:docMk/>
            <pc:sldMk cId="2403120504" sldId="317"/>
            <ac:spMk id="25" creationId="{43EAA673-F008-241C-AFAE-DFC0ACF05CE5}"/>
          </ac:spMkLst>
        </pc:spChg>
        <pc:grpChg chg="del">
          <ac:chgData name="Laura Oathout" userId="6ff55ba14486fe89" providerId="LiveId" clId="{347E8D1E-DA22-4446-94C1-F73C03CCBC24}" dt="2022-06-01T01:17:54.302" v="199"/>
          <ac:grpSpMkLst>
            <pc:docMk/>
            <pc:sldMk cId="2403120504" sldId="317"/>
            <ac:grpSpMk id="12" creationId="{002E8709-3E16-9BE4-3B27-77F92B74BC58}"/>
          </ac:grpSpMkLst>
        </pc:grpChg>
        <pc:picChg chg="del">
          <ac:chgData name="Laura Oathout" userId="6ff55ba14486fe89" providerId="LiveId" clId="{347E8D1E-DA22-4446-94C1-F73C03CCBC24}" dt="2022-06-01T01:17:54.302" v="201"/>
          <ac:picMkLst>
            <pc:docMk/>
            <pc:sldMk cId="2403120504" sldId="317"/>
            <ac:picMk id="6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298" v="191"/>
          <ac:picMkLst>
            <pc:docMk/>
            <pc:sldMk cId="2403120504" sldId="317"/>
            <ac:picMk id="26" creationId="{C5F1BE45-C6A3-4A4D-EB5A-940CAB9B4F21}"/>
          </ac:picMkLst>
        </pc:picChg>
        <pc:picChg chg="del">
          <ac:chgData name="Laura Oathout" userId="6ff55ba14486fe89" providerId="LiveId" clId="{347E8D1E-DA22-4446-94C1-F73C03CCBC24}" dt="2022-06-01T01:17:54.302" v="203"/>
          <ac:picMkLst>
            <pc:docMk/>
            <pc:sldMk cId="2403120504" sldId="317"/>
            <ac:picMk id="33" creationId="{F219DA4C-36A3-3A40-7083-FB2C3FFA42CC}"/>
          </ac:picMkLst>
        </pc:picChg>
      </pc:sldChg>
      <pc:sldChg chg="delSp mod setBg">
        <pc:chgData name="Laura Oathout" userId="6ff55ba14486fe89" providerId="LiveId" clId="{347E8D1E-DA22-4446-94C1-F73C03CCBC24}" dt="2022-06-01T01:17:54.339" v="227"/>
        <pc:sldMkLst>
          <pc:docMk/>
          <pc:sldMk cId="1672715185" sldId="318"/>
        </pc:sldMkLst>
        <pc:spChg chg="del">
          <ac:chgData name="Laura Oathout" userId="6ff55ba14486fe89" providerId="LiveId" clId="{347E8D1E-DA22-4446-94C1-F73C03CCBC24}" dt="2022-06-01T01:17:54.323" v="225"/>
          <ac:spMkLst>
            <pc:docMk/>
            <pc:sldMk cId="1672715185" sldId="318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23" v="207"/>
          <ac:spMkLst>
            <pc:docMk/>
            <pc:sldMk cId="1672715185" sldId="318"/>
            <ac:spMk id="11" creationId="{13A83565-2E61-99A2-0DE2-AF1A9A883F29}"/>
          </ac:spMkLst>
        </pc:spChg>
        <pc:spChg chg="del">
          <ac:chgData name="Laura Oathout" userId="6ff55ba14486fe89" providerId="LiveId" clId="{347E8D1E-DA22-4446-94C1-F73C03CCBC24}" dt="2022-06-01T01:17:54.323" v="209"/>
          <ac:spMkLst>
            <pc:docMk/>
            <pc:sldMk cId="1672715185" sldId="318"/>
            <ac:spMk id="12" creationId="{646B6978-D1C1-4671-54BE-7638B2092A34}"/>
          </ac:spMkLst>
        </pc:spChg>
        <pc:spChg chg="del">
          <ac:chgData name="Laura Oathout" userId="6ff55ba14486fe89" providerId="LiveId" clId="{347E8D1E-DA22-4446-94C1-F73C03CCBC24}" dt="2022-06-01T01:17:54.323" v="211"/>
          <ac:spMkLst>
            <pc:docMk/>
            <pc:sldMk cId="1672715185" sldId="318"/>
            <ac:spMk id="23" creationId="{00000000-0000-0000-0000-000000000000}"/>
          </ac:spMkLst>
        </pc:spChg>
        <pc:grpChg chg="del">
          <ac:chgData name="Laura Oathout" userId="6ff55ba14486fe89" providerId="LiveId" clId="{347E8D1E-DA22-4446-94C1-F73C03CCBC24}" dt="2022-06-01T01:17:54.323" v="213"/>
          <ac:grpSpMkLst>
            <pc:docMk/>
            <pc:sldMk cId="1672715185" sldId="318"/>
            <ac:grpSpMk id="14" creationId="{37E185DF-53CF-1AF5-F08B-B13C7F91BF56}"/>
          </ac:grpSpMkLst>
        </pc:grpChg>
        <pc:picChg chg="del">
          <ac:chgData name="Laura Oathout" userId="6ff55ba14486fe89" providerId="LiveId" clId="{347E8D1E-DA22-4446-94C1-F73C03CCBC24}" dt="2022-06-01T01:17:54.323" v="215"/>
          <ac:picMkLst>
            <pc:docMk/>
            <pc:sldMk cId="1672715185" sldId="318"/>
            <ac:picMk id="2" creationId="{00000000-0000-0000-0000-000000000000}"/>
          </ac:picMkLst>
        </pc:picChg>
        <pc:picChg chg="del">
          <ac:chgData name="Laura Oathout" userId="6ff55ba14486fe89" providerId="LiveId" clId="{347E8D1E-DA22-4446-94C1-F73C03CCBC24}" dt="2022-06-01T01:17:54.323" v="219"/>
          <ac:picMkLst>
            <pc:docMk/>
            <pc:sldMk cId="1672715185" sldId="318"/>
            <ac:picMk id="8" creationId="{5D522978-85BF-6780-9ACE-DCC1358AFCC0}"/>
          </ac:picMkLst>
        </pc:picChg>
        <pc:picChg chg="del">
          <ac:chgData name="Laura Oathout" userId="6ff55ba14486fe89" providerId="LiveId" clId="{347E8D1E-DA22-4446-94C1-F73C03CCBC24}" dt="2022-06-01T01:17:54.323" v="217"/>
          <ac:picMkLst>
            <pc:docMk/>
            <pc:sldMk cId="1672715185" sldId="318"/>
            <ac:picMk id="25" creationId="{B432FDD6-0076-F70F-4166-E53A6D27F4E0}"/>
          </ac:picMkLst>
        </pc:picChg>
        <pc:picChg chg="del">
          <ac:chgData name="Laura Oathout" userId="6ff55ba14486fe89" providerId="LiveId" clId="{347E8D1E-DA22-4446-94C1-F73C03CCBC24}" dt="2022-06-01T01:17:54.323" v="221"/>
          <ac:picMkLst>
            <pc:docMk/>
            <pc:sldMk cId="1672715185" sldId="318"/>
            <ac:picMk id="26" creationId="{D7A3AE1F-2E5E-101A-D285-8D0824A9B779}"/>
          </ac:picMkLst>
        </pc:picChg>
        <pc:picChg chg="del">
          <ac:chgData name="Laura Oathout" userId="6ff55ba14486fe89" providerId="LiveId" clId="{347E8D1E-DA22-4446-94C1-F73C03CCBC24}" dt="2022-06-01T01:17:54.323" v="223"/>
          <ac:picMkLst>
            <pc:docMk/>
            <pc:sldMk cId="1672715185" sldId="318"/>
            <ac:picMk id="27" creationId="{09DB6C00-2ADF-869A-20F0-41C5CEB86240}"/>
          </ac:picMkLst>
        </pc:picChg>
      </pc:sldChg>
      <pc:sldChg chg="delSp mod setBg">
        <pc:chgData name="Laura Oathout" userId="6ff55ba14486fe89" providerId="LiveId" clId="{347E8D1E-DA22-4446-94C1-F73C03CCBC24}" dt="2022-06-01T01:17:54.366" v="255"/>
        <pc:sldMkLst>
          <pc:docMk/>
          <pc:sldMk cId="2837534077" sldId="319"/>
        </pc:sldMkLst>
        <pc:spChg chg="del">
          <ac:chgData name="Laura Oathout" userId="6ff55ba14486fe89" providerId="LiveId" clId="{347E8D1E-DA22-4446-94C1-F73C03CCBC24}" dt="2022-06-01T01:17:54.353" v="249"/>
          <ac:spMkLst>
            <pc:docMk/>
            <pc:sldMk cId="2837534077" sldId="319"/>
            <ac:spMk id="5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53" v="233"/>
          <ac:spMkLst>
            <pc:docMk/>
            <pc:sldMk cId="2837534077" sldId="319"/>
            <ac:spMk id="7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53" v="251"/>
          <ac:spMkLst>
            <pc:docMk/>
            <pc:sldMk cId="2837534077" sldId="319"/>
            <ac:spMk id="9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53" v="253"/>
          <ac:spMkLst>
            <pc:docMk/>
            <pc:sldMk cId="2837534077" sldId="319"/>
            <ac:spMk id="10" creationId="{00000000-0000-0000-0000-000000000000}"/>
          </ac:spMkLst>
        </pc:spChg>
        <pc:spChg chg="del">
          <ac:chgData name="Laura Oathout" userId="6ff55ba14486fe89" providerId="LiveId" clId="{347E8D1E-DA22-4446-94C1-F73C03CCBC24}" dt="2022-06-01T01:17:54.353" v="239"/>
          <ac:spMkLst>
            <pc:docMk/>
            <pc:sldMk cId="2837534077" sldId="319"/>
            <ac:spMk id="11" creationId="{00E7804A-D5E2-44F2-C217-8DF837BDF258}"/>
          </ac:spMkLst>
        </pc:spChg>
        <pc:spChg chg="del">
          <ac:chgData name="Laura Oathout" userId="6ff55ba14486fe89" providerId="LiveId" clId="{347E8D1E-DA22-4446-94C1-F73C03CCBC24}" dt="2022-06-01T01:17:54.339" v="229"/>
          <ac:spMkLst>
            <pc:docMk/>
            <pc:sldMk cId="2837534077" sldId="319"/>
            <ac:spMk id="12" creationId="{23D85E1F-E4FD-E6A5-D639-EF18823C27D3}"/>
          </ac:spMkLst>
        </pc:spChg>
        <pc:spChg chg="del">
          <ac:chgData name="Laura Oathout" userId="6ff55ba14486fe89" providerId="LiveId" clId="{347E8D1E-DA22-4446-94C1-F73C03CCBC24}" dt="2022-06-01T01:17:54.352" v="231"/>
          <ac:spMkLst>
            <pc:docMk/>
            <pc:sldMk cId="2837534077" sldId="319"/>
            <ac:spMk id="13" creationId="{AD812285-E6E1-FF46-F707-D9AC2698BC2B}"/>
          </ac:spMkLst>
        </pc:spChg>
        <pc:spChg chg="del">
          <ac:chgData name="Laura Oathout" userId="6ff55ba14486fe89" providerId="LiveId" clId="{347E8D1E-DA22-4446-94C1-F73C03CCBC24}" dt="2022-06-01T01:17:54.353" v="237"/>
          <ac:spMkLst>
            <pc:docMk/>
            <pc:sldMk cId="2837534077" sldId="319"/>
            <ac:spMk id="14" creationId="{9085D6BD-BF68-1F13-A643-2D2E92C2A328}"/>
          </ac:spMkLst>
        </pc:spChg>
        <pc:picChg chg="del">
          <ac:chgData name="Laura Oathout" userId="6ff55ba14486fe89" providerId="LiveId" clId="{347E8D1E-DA22-4446-94C1-F73C03CCBC24}" dt="2022-06-01T01:17:54.353" v="235"/>
          <ac:picMkLst>
            <pc:docMk/>
            <pc:sldMk cId="2837534077" sldId="319"/>
            <ac:picMk id="3" creationId="{1CA54773-85A1-6CD7-1090-304647249484}"/>
          </ac:picMkLst>
        </pc:picChg>
        <pc:picChg chg="del">
          <ac:chgData name="Laura Oathout" userId="6ff55ba14486fe89" providerId="LiveId" clId="{347E8D1E-DA22-4446-94C1-F73C03CCBC24}" dt="2022-06-01T01:17:54.353" v="241"/>
          <ac:picMkLst>
            <pc:docMk/>
            <pc:sldMk cId="2837534077" sldId="319"/>
            <ac:picMk id="15" creationId="{82482EF2-04A2-3D04-F817-BA7B282559C1}"/>
          </ac:picMkLst>
        </pc:picChg>
        <pc:picChg chg="del">
          <ac:chgData name="Laura Oathout" userId="6ff55ba14486fe89" providerId="LiveId" clId="{347E8D1E-DA22-4446-94C1-F73C03CCBC24}" dt="2022-06-01T01:17:54.353" v="243"/>
          <ac:picMkLst>
            <pc:docMk/>
            <pc:sldMk cId="2837534077" sldId="319"/>
            <ac:picMk id="16" creationId="{0F02F1D6-687A-52D9-28EB-614E77DA8E19}"/>
          </ac:picMkLst>
        </pc:picChg>
        <pc:picChg chg="del">
          <ac:chgData name="Laura Oathout" userId="6ff55ba14486fe89" providerId="LiveId" clId="{347E8D1E-DA22-4446-94C1-F73C03CCBC24}" dt="2022-06-01T01:17:54.353" v="245"/>
          <ac:picMkLst>
            <pc:docMk/>
            <pc:sldMk cId="2837534077" sldId="319"/>
            <ac:picMk id="17" creationId="{A2058588-5234-860E-BC80-93B73076915C}"/>
          </ac:picMkLst>
        </pc:picChg>
        <pc:picChg chg="del">
          <ac:chgData name="Laura Oathout" userId="6ff55ba14486fe89" providerId="LiveId" clId="{347E8D1E-DA22-4446-94C1-F73C03CCBC24}" dt="2022-06-01T01:17:54.353" v="247"/>
          <ac:picMkLst>
            <pc:docMk/>
            <pc:sldMk cId="2837534077" sldId="319"/>
            <ac:picMk id="18" creationId="{194B6430-8723-F743-2FDC-B6C0487C038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38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0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61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1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2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3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43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652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61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05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7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0ACEA-5B3D-4C2F-8626-C17D21DB6A9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B0179-D07A-4474-836C-A9C15F0E9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6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3.xml"/><Relationship Id="rId7" Type="http://schemas.openxmlformats.org/officeDocument/2006/relationships/image" Target="../media/image6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9.jpe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8.JPG"/><Relationship Id="rId2" Type="http://schemas.openxmlformats.org/officeDocument/2006/relationships/tags" Target="../tags/tag7.xml"/><Relationship Id="rId16" Type="http://schemas.openxmlformats.org/officeDocument/2006/relationships/image" Target="../media/image11.jpe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15" Type="http://schemas.openxmlformats.org/officeDocument/2006/relationships/image" Target="../media/image10.jpeg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hyperlink" Target="mailto:laura@publicschools.or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23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534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400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515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524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706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244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532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919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67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15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11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3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996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4953382" y="2353668"/>
            <a:ext cx="356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LRainbowRug" panose="02000603000000000000" pitchFamily="2" charset="0"/>
                <a:ea typeface="APLRainbowRug" panose="02000603000000000000" pitchFamily="2" charset="0"/>
              </a:rPr>
              <a:t>Mrs. </a:t>
            </a:r>
            <a:r>
              <a:rPr lang="en-US" sz="4000" b="1" dirty="0" err="1">
                <a:latin typeface="APLRainbowRug" panose="02000603000000000000" pitchFamily="2" charset="0"/>
                <a:ea typeface="APLRainbowRug" panose="02000603000000000000" pitchFamily="2" charset="0"/>
              </a:rPr>
              <a:t>Oathout</a:t>
            </a:r>
            <a:endParaRPr lang="en-US" sz="4000" b="1" dirty="0">
              <a:latin typeface="APLRainbowRug" panose="02000603000000000000" pitchFamily="2" charset="0"/>
              <a:ea typeface="APLRainbowRug" panose="02000603000000000000" pitchFamily="2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4880919" y="3930939"/>
            <a:ext cx="3917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4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9"/>
          <a:stretch/>
        </p:blipFill>
        <p:spPr>
          <a:xfrm>
            <a:off x="1254351" y="1814944"/>
            <a:ext cx="3063080" cy="307835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E0D046D-0A9A-FFB8-9D1F-DE22C5AF86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21328" y="2068907"/>
            <a:ext cx="3553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RX Friday at Four" pitchFamily="2" charset="0"/>
                <a:ea typeface="APLPapaTroll" panose="02000603000000000000" pitchFamily="2" charset="0"/>
              </a:rPr>
              <a:t>Mrs. Oathout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06F186-1DBA-5B46-18CC-ED4E5CBDA6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48079" y="4898742"/>
            <a:ext cx="348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My sweet students and </a:t>
            </a:r>
          </a:p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I at Career Day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287231" y="3858261"/>
            <a:ext cx="2743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  <a:ea typeface="APLRainbowRug" panose="02000603000000000000" pitchFamily="2" charset="0"/>
              </a:rPr>
              <a:t>My Family</a:t>
            </a: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t="13093" r="24590" b="5850"/>
          <a:stretch/>
        </p:blipFill>
        <p:spPr>
          <a:xfrm rot="5400000">
            <a:off x="402143" y="1298244"/>
            <a:ext cx="2501767" cy="2476443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782468" y="4675038"/>
            <a:ext cx="209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RX Friday at Four" pitchFamily="2" charset="0"/>
                <a:ea typeface="APLRainbowRug" panose="02000603000000000000" pitchFamily="2" charset="0"/>
              </a:rPr>
              <a:t>Let’s Chat!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015513" y="5100795"/>
            <a:ext cx="218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laura@publicschools.org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5"/>
            </p:custDataLst>
          </p:nvPr>
        </p:nvSpPr>
        <p:spPr>
          <a:xfrm>
            <a:off x="978574" y="5610007"/>
            <a:ext cx="218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(535) 234 - 2342</a:t>
            </a:r>
          </a:p>
        </p:txBody>
      </p:sp>
      <p:sp>
        <p:nvSpPr>
          <p:cNvPr id="23" name="TextBox 22"/>
          <p:cNvSpPr txBox="1"/>
          <p:nvPr>
            <p:custDataLst>
              <p:tags r:id="rId6"/>
            </p:custDataLst>
          </p:nvPr>
        </p:nvSpPr>
        <p:spPr>
          <a:xfrm>
            <a:off x="6286019" y="3931491"/>
            <a:ext cx="2743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College</a:t>
            </a:r>
          </a:p>
        </p:txBody>
      </p:sp>
      <p:pic>
        <p:nvPicPr>
          <p:cNvPr id="24" name="Picture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88" y="4516266"/>
            <a:ext cx="2406361" cy="20581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90" y="4649771"/>
            <a:ext cx="2888807" cy="1924668"/>
          </a:xfrm>
          <a:prstGeom prst="rect">
            <a:avLst/>
          </a:prstGeom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3199450" y="4193101"/>
            <a:ext cx="292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Favorite Place</a:t>
            </a:r>
          </a:p>
        </p:txBody>
      </p:sp>
      <p:sp>
        <p:nvSpPr>
          <p:cNvPr id="39" name="TextBox 38"/>
          <p:cNvSpPr txBox="1"/>
          <p:nvPr>
            <p:custDataLst>
              <p:tags r:id="rId10"/>
            </p:custDataLst>
          </p:nvPr>
        </p:nvSpPr>
        <p:spPr>
          <a:xfrm>
            <a:off x="3212643" y="1487989"/>
            <a:ext cx="3858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3486808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120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15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132</Words>
  <Application>Microsoft Office PowerPoint</Application>
  <PresentationFormat>On-screen Show (4:3)</PresentationFormat>
  <Paragraphs>12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Calibri Light</vt:lpstr>
      <vt:lpstr>APLRainbowRug</vt:lpstr>
      <vt:lpstr>Arial</vt:lpstr>
      <vt:lpstr>BRX Friday at Four</vt:lpstr>
      <vt:lpstr>Calibri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2022-06-01T01:08:42Z</dcterms:created>
  <dcterms:modified xsi:type="dcterms:W3CDTF">2022-06-01T01:18:23Z</dcterms:modified>
</cp:coreProperties>
</file>